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sldIdLst>
    <p:sldId id="256" r:id="rId5"/>
    <p:sldId id="257" r:id="rId6"/>
    <p:sldId id="259" r:id="rId7"/>
    <p:sldId id="258" r:id="rId8"/>
    <p:sldId id="260" r:id="rId9"/>
    <p:sldId id="264" r:id="rId10"/>
    <p:sldId id="261" r:id="rId11"/>
    <p:sldId id="262" r:id="rId12"/>
    <p:sldId id="263" r:id="rId13"/>
    <p:sldId id="265" r:id="rId14"/>
    <p:sldId id="266" r:id="rId15"/>
    <p:sldId id="267" r:id="rId16"/>
    <p:sldId id="268" r:id="rId17"/>
    <p:sldId id="269" r:id="rId18"/>
    <p:sldId id="270" r:id="rId19"/>
    <p:sldId id="271" r:id="rId20"/>
    <p:sldId id="273" r:id="rId21"/>
    <p:sldId id="272" r:id="rId22"/>
    <p:sldId id="281" r:id="rId23"/>
    <p:sldId id="278" r:id="rId24"/>
    <p:sldId id="282" r:id="rId25"/>
    <p:sldId id="274" r:id="rId26"/>
    <p:sldId id="283" r:id="rId27"/>
    <p:sldId id="275" r:id="rId28"/>
    <p:sldId id="277" r:id="rId29"/>
    <p:sldId id="284" r:id="rId30"/>
    <p:sldId id="276" r:id="rId31"/>
    <p:sldId id="285" r:id="rId32"/>
    <p:sldId id="280" r:id="rId33"/>
  </p:sldIdLst>
  <p:sldSz cx="12192000" cy="6858000"/>
  <p:notesSz cx="6858000" cy="9144000"/>
  <p:custDataLst>
    <p:tags r:id="rId3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FE1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23E5A0-F296-4013-8C46-D0D3D3231935}" v="86" dt="2024-03-22T18:19:22.7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45" autoAdjust="0"/>
    <p:restoredTop sz="94660"/>
  </p:normalViewPr>
  <p:slideViewPr>
    <p:cSldViewPr snapToGrid="0">
      <p:cViewPr varScale="1">
        <p:scale>
          <a:sx n="75" d="100"/>
          <a:sy n="75" d="100"/>
        </p:scale>
        <p:origin x="58" y="13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LL, EMMA (PGR)" userId="de357696-bbf4-439b-b6da-cc918242df62" providerId="ADAL" clId="{70CC406D-11A2-4160-AA20-5F6730A73ED1}"/>
    <pc:docChg chg="custSel modSld">
      <pc:chgData name="HALL, EMMA (PGR)" userId="de357696-bbf4-439b-b6da-cc918242df62" providerId="ADAL" clId="{70CC406D-11A2-4160-AA20-5F6730A73ED1}" dt="2023-11-30T15:04:06.833" v="59"/>
      <pc:docMkLst>
        <pc:docMk/>
      </pc:docMkLst>
      <pc:sldChg chg="addSp delSp modSp mod">
        <pc:chgData name="HALL, EMMA (PGR)" userId="de357696-bbf4-439b-b6da-cc918242df62" providerId="ADAL" clId="{70CC406D-11A2-4160-AA20-5F6730A73ED1}" dt="2023-11-30T15:04:06.833" v="59"/>
        <pc:sldMkLst>
          <pc:docMk/>
          <pc:sldMk cId="2070170052" sldId="256"/>
        </pc:sldMkLst>
        <pc:spChg chg="mod">
          <ac:chgData name="HALL, EMMA (PGR)" userId="de357696-bbf4-439b-b6da-cc918242df62" providerId="ADAL" clId="{70CC406D-11A2-4160-AA20-5F6730A73ED1}" dt="2023-11-30T15:03:49.049" v="58" actId="27636"/>
          <ac:spMkLst>
            <pc:docMk/>
            <pc:sldMk cId="2070170052" sldId="256"/>
            <ac:spMk id="3" creationId="{85E74BB3-2AB2-4A11-B8F6-CDBF5249255C}"/>
          </ac:spMkLst>
        </pc:spChg>
        <pc:picChg chg="add mod">
          <ac:chgData name="HALL, EMMA (PGR)" userId="de357696-bbf4-439b-b6da-cc918242df62" providerId="ADAL" clId="{70CC406D-11A2-4160-AA20-5F6730A73ED1}" dt="2023-11-30T15:04:06.833" v="59"/>
          <ac:picMkLst>
            <pc:docMk/>
            <pc:sldMk cId="2070170052" sldId="256"/>
            <ac:picMk id="4" creationId="{53180B3E-D037-12A7-F576-0A6D695523FA}"/>
          </ac:picMkLst>
        </pc:picChg>
        <pc:picChg chg="del">
          <ac:chgData name="HALL, EMMA (PGR)" userId="de357696-bbf4-439b-b6da-cc918242df62" providerId="ADAL" clId="{70CC406D-11A2-4160-AA20-5F6730A73ED1}" dt="2023-11-30T15:03:00.962" v="0" actId="478"/>
          <ac:picMkLst>
            <pc:docMk/>
            <pc:sldMk cId="2070170052" sldId="256"/>
            <ac:picMk id="6" creationId="{A765417A-BAA5-4EF7-8BDA-136ADD89952C}"/>
          </ac:picMkLst>
        </pc:picChg>
        <pc:picChg chg="add mod">
          <ac:chgData name="HALL, EMMA (PGR)" userId="de357696-bbf4-439b-b6da-cc918242df62" providerId="ADAL" clId="{70CC406D-11A2-4160-AA20-5F6730A73ED1}" dt="2023-11-30T15:04:06.833" v="59"/>
          <ac:picMkLst>
            <pc:docMk/>
            <pc:sldMk cId="2070170052" sldId="256"/>
            <ac:picMk id="7" creationId="{BA9CF121-8107-4334-45A7-1699CFF7FF40}"/>
          </ac:picMkLst>
        </pc:picChg>
      </pc:sldChg>
    </pc:docChg>
  </pc:docChgLst>
  <pc:docChgLst>
    <pc:chgData name="HALL, EMMA (PGR)" userId="de357696-bbf4-439b-b6da-cc918242df62" providerId="ADAL" clId="{AA23E5A0-F296-4013-8C46-D0D3D3231935}"/>
    <pc:docChg chg="undo custSel modSld">
      <pc:chgData name="HALL, EMMA (PGR)" userId="de357696-bbf4-439b-b6da-cc918242df62" providerId="ADAL" clId="{AA23E5A0-F296-4013-8C46-D0D3D3231935}" dt="2024-03-22T18:19:22.772" v="400" actId="1076"/>
      <pc:docMkLst>
        <pc:docMk/>
      </pc:docMkLst>
      <pc:sldChg chg="addSp delSp modSp mod addAnim modAnim">
        <pc:chgData name="HALL, EMMA (PGR)" userId="de357696-bbf4-439b-b6da-cc918242df62" providerId="ADAL" clId="{AA23E5A0-F296-4013-8C46-D0D3D3231935}" dt="2024-03-22T18:01:22.067" v="124" actId="26606"/>
        <pc:sldMkLst>
          <pc:docMk/>
          <pc:sldMk cId="2070170052" sldId="256"/>
        </pc:sldMkLst>
        <pc:spChg chg="mod">
          <ac:chgData name="HALL, EMMA (PGR)" userId="de357696-bbf4-439b-b6da-cc918242df62" providerId="ADAL" clId="{AA23E5A0-F296-4013-8C46-D0D3D3231935}" dt="2024-03-22T18:01:22.067" v="124" actId="26606"/>
          <ac:spMkLst>
            <pc:docMk/>
            <pc:sldMk cId="2070170052" sldId="256"/>
            <ac:spMk id="2" creationId="{3BCD161A-E535-4BBA-A052-27C6237985EF}"/>
          </ac:spMkLst>
        </pc:spChg>
        <pc:spChg chg="mod">
          <ac:chgData name="HALL, EMMA (PGR)" userId="de357696-bbf4-439b-b6da-cc918242df62" providerId="ADAL" clId="{AA23E5A0-F296-4013-8C46-D0D3D3231935}" dt="2024-03-22T18:01:22.067" v="124" actId="26606"/>
          <ac:spMkLst>
            <pc:docMk/>
            <pc:sldMk cId="2070170052" sldId="256"/>
            <ac:spMk id="3" creationId="{85E74BB3-2AB2-4A11-B8F6-CDBF5249255C}"/>
          </ac:spMkLst>
        </pc:spChg>
        <pc:spChg chg="add del">
          <ac:chgData name="HALL, EMMA (PGR)" userId="de357696-bbf4-439b-b6da-cc918242df62" providerId="ADAL" clId="{AA23E5A0-F296-4013-8C46-D0D3D3231935}" dt="2024-03-22T17:45:21.083" v="6" actId="26606"/>
          <ac:spMkLst>
            <pc:docMk/>
            <pc:sldMk cId="2070170052" sldId="256"/>
            <ac:spMk id="60" creationId="{F4664CB4-B2D2-4732-AB2C-939321E99D80}"/>
          </ac:spMkLst>
        </pc:spChg>
        <pc:spChg chg="add del">
          <ac:chgData name="HALL, EMMA (PGR)" userId="de357696-bbf4-439b-b6da-cc918242df62" providerId="ADAL" clId="{AA23E5A0-F296-4013-8C46-D0D3D3231935}" dt="2024-03-22T17:45:21.083" v="6" actId="26606"/>
          <ac:spMkLst>
            <pc:docMk/>
            <pc:sldMk cId="2070170052" sldId="256"/>
            <ac:spMk id="61" creationId="{D03168EC-D910-4109-8158-A433124BB014}"/>
          </ac:spMkLst>
        </pc:spChg>
        <pc:spChg chg="add del">
          <ac:chgData name="HALL, EMMA (PGR)" userId="de357696-bbf4-439b-b6da-cc918242df62" providerId="ADAL" clId="{AA23E5A0-F296-4013-8C46-D0D3D3231935}" dt="2024-03-22T17:45:21.083" v="6" actId="26606"/>
          <ac:spMkLst>
            <pc:docMk/>
            <pc:sldMk cId="2070170052" sldId="256"/>
            <ac:spMk id="62" creationId="{52EB50A5-ED88-4DB9-A0A0-1370FEEE64D0}"/>
          </ac:spMkLst>
        </pc:spChg>
        <pc:spChg chg="add del">
          <ac:chgData name="HALL, EMMA (PGR)" userId="de357696-bbf4-439b-b6da-cc918242df62" providerId="ADAL" clId="{AA23E5A0-F296-4013-8C46-D0D3D3231935}" dt="2024-03-22T17:45:21.083" v="6" actId="26606"/>
          <ac:spMkLst>
            <pc:docMk/>
            <pc:sldMk cId="2070170052" sldId="256"/>
            <ac:spMk id="63" creationId="{0AA47C27-8894-42A7-8D01-C902DA9B703A}"/>
          </ac:spMkLst>
        </pc:spChg>
        <pc:spChg chg="add del">
          <ac:chgData name="HALL, EMMA (PGR)" userId="de357696-bbf4-439b-b6da-cc918242df62" providerId="ADAL" clId="{AA23E5A0-F296-4013-8C46-D0D3D3231935}" dt="2024-03-22T17:45:21.067" v="5" actId="26606"/>
          <ac:spMkLst>
            <pc:docMk/>
            <pc:sldMk cId="2070170052" sldId="256"/>
            <ac:spMk id="70" creationId="{F4664CB4-B2D2-4732-AB2C-939321E99D80}"/>
          </ac:spMkLst>
        </pc:spChg>
        <pc:spChg chg="add del">
          <ac:chgData name="HALL, EMMA (PGR)" userId="de357696-bbf4-439b-b6da-cc918242df62" providerId="ADAL" clId="{AA23E5A0-F296-4013-8C46-D0D3D3231935}" dt="2024-03-22T17:45:21.067" v="5" actId="26606"/>
          <ac:spMkLst>
            <pc:docMk/>
            <pc:sldMk cId="2070170052" sldId="256"/>
            <ac:spMk id="72" creationId="{D03168EC-D910-4109-8158-A433124BB014}"/>
          </ac:spMkLst>
        </pc:spChg>
        <pc:spChg chg="add del">
          <ac:chgData name="HALL, EMMA (PGR)" userId="de357696-bbf4-439b-b6da-cc918242df62" providerId="ADAL" clId="{AA23E5A0-F296-4013-8C46-D0D3D3231935}" dt="2024-03-22T17:45:21.067" v="5" actId="26606"/>
          <ac:spMkLst>
            <pc:docMk/>
            <pc:sldMk cId="2070170052" sldId="256"/>
            <ac:spMk id="74" creationId="{52EB50A5-ED88-4DB9-A0A0-1370FEEE64D0}"/>
          </ac:spMkLst>
        </pc:spChg>
        <pc:spChg chg="add del">
          <ac:chgData name="HALL, EMMA (PGR)" userId="de357696-bbf4-439b-b6da-cc918242df62" providerId="ADAL" clId="{AA23E5A0-F296-4013-8C46-D0D3D3231935}" dt="2024-03-22T17:45:21.067" v="5" actId="26606"/>
          <ac:spMkLst>
            <pc:docMk/>
            <pc:sldMk cId="2070170052" sldId="256"/>
            <ac:spMk id="76" creationId="{0AA47C27-8894-42A7-8D01-C902DA9B703A}"/>
          </ac:spMkLst>
        </pc:spChg>
        <pc:spChg chg="add del">
          <ac:chgData name="HALL, EMMA (PGR)" userId="de357696-bbf4-439b-b6da-cc918242df62" providerId="ADAL" clId="{AA23E5A0-F296-4013-8C46-D0D3D3231935}" dt="2024-03-22T18:01:22.067" v="124" actId="26606"/>
          <ac:spMkLst>
            <pc:docMk/>
            <pc:sldMk cId="2070170052" sldId="256"/>
            <ac:spMk id="82" creationId="{2A0E4E09-FC02-4ADC-951A-3FFA90B6FE39}"/>
          </ac:spMkLst>
        </pc:spChg>
        <pc:spChg chg="add del">
          <ac:chgData name="HALL, EMMA (PGR)" userId="de357696-bbf4-439b-b6da-cc918242df62" providerId="ADAL" clId="{AA23E5A0-F296-4013-8C46-D0D3D3231935}" dt="2024-03-22T18:01:22.067" v="124" actId="26606"/>
          <ac:spMkLst>
            <pc:docMk/>
            <pc:sldMk cId="2070170052" sldId="256"/>
            <ac:spMk id="83" creationId="{0060CE1A-A2ED-43AC-857D-05822177FAD1}"/>
          </ac:spMkLst>
        </pc:spChg>
        <pc:spChg chg="add del">
          <ac:chgData name="HALL, EMMA (PGR)" userId="de357696-bbf4-439b-b6da-cc918242df62" providerId="ADAL" clId="{AA23E5A0-F296-4013-8C46-D0D3D3231935}" dt="2024-03-22T18:01:22.067" v="124" actId="26606"/>
          <ac:spMkLst>
            <pc:docMk/>
            <pc:sldMk cId="2070170052" sldId="256"/>
            <ac:spMk id="88" creationId="{F95F3FB7-0799-4996-B56D-BF47FE126454}"/>
          </ac:spMkLst>
        </pc:spChg>
        <pc:spChg chg="add del">
          <ac:chgData name="HALL, EMMA (PGR)" userId="de357696-bbf4-439b-b6da-cc918242df62" providerId="ADAL" clId="{AA23E5A0-F296-4013-8C46-D0D3D3231935}" dt="2024-03-22T18:01:22.067" v="124" actId="26606"/>
          <ac:spMkLst>
            <pc:docMk/>
            <pc:sldMk cId="2070170052" sldId="256"/>
            <ac:spMk id="90" creationId="{C60AA106-479D-46C1-B4BF-F54D88ADFBF6}"/>
          </ac:spMkLst>
        </pc:spChg>
        <pc:spChg chg="add del">
          <ac:chgData name="HALL, EMMA (PGR)" userId="de357696-bbf4-439b-b6da-cc918242df62" providerId="ADAL" clId="{AA23E5A0-F296-4013-8C46-D0D3D3231935}" dt="2024-03-22T18:01:22.067" v="124" actId="26606"/>
          <ac:spMkLst>
            <pc:docMk/>
            <pc:sldMk cId="2070170052" sldId="256"/>
            <ac:spMk id="92" creationId="{95BC8287-A617-4B12-870D-ABECE6CD8CE6}"/>
          </ac:spMkLst>
        </pc:spChg>
        <pc:spChg chg="add del">
          <ac:chgData name="HALL, EMMA (PGR)" userId="de357696-bbf4-439b-b6da-cc918242df62" providerId="ADAL" clId="{AA23E5A0-F296-4013-8C46-D0D3D3231935}" dt="2024-03-22T18:01:22.067" v="124" actId="26606"/>
          <ac:spMkLst>
            <pc:docMk/>
            <pc:sldMk cId="2070170052" sldId="256"/>
            <ac:spMk id="94" creationId="{88FE4DFC-AB96-44B6-9BAC-0E630259010E}"/>
          </ac:spMkLst>
        </pc:spChg>
        <pc:grpChg chg="add del">
          <ac:chgData name="HALL, EMMA (PGR)" userId="de357696-bbf4-439b-b6da-cc918242df62" providerId="ADAL" clId="{AA23E5A0-F296-4013-8C46-D0D3D3231935}" dt="2024-03-22T17:45:21.083" v="6" actId="26606"/>
          <ac:grpSpMkLst>
            <pc:docMk/>
            <pc:sldMk cId="2070170052" sldId="256"/>
            <ac:grpSpMk id="48" creationId="{8B4BD81D-EAC7-4C48-A5FD-A1156EC849E9}"/>
          </ac:grpSpMkLst>
        </pc:grpChg>
        <pc:grpChg chg="add del">
          <ac:chgData name="HALL, EMMA (PGR)" userId="de357696-bbf4-439b-b6da-cc918242df62" providerId="ADAL" clId="{AA23E5A0-F296-4013-8C46-D0D3D3231935}" dt="2024-03-22T17:45:21.067" v="5" actId="26606"/>
          <ac:grpSpMkLst>
            <pc:docMk/>
            <pc:sldMk cId="2070170052" sldId="256"/>
            <ac:grpSpMk id="78" creationId="{8B4BD81D-EAC7-4C48-A5FD-A1156EC849E9}"/>
          </ac:grpSpMkLst>
        </pc:grpChg>
        <pc:grpChg chg="add del">
          <ac:chgData name="HALL, EMMA (PGR)" userId="de357696-bbf4-439b-b6da-cc918242df62" providerId="ADAL" clId="{AA23E5A0-F296-4013-8C46-D0D3D3231935}" dt="2024-03-22T18:01:22.067" v="124" actId="26606"/>
          <ac:grpSpMkLst>
            <pc:docMk/>
            <pc:sldMk cId="2070170052" sldId="256"/>
            <ac:grpSpMk id="96" creationId="{198BBCB1-A2A5-478A-AE49-8FB1AEF523A8}"/>
          </ac:grpSpMkLst>
        </pc:grpChg>
        <pc:picChg chg="mod">
          <ac:chgData name="HALL, EMMA (PGR)" userId="de357696-bbf4-439b-b6da-cc918242df62" providerId="ADAL" clId="{AA23E5A0-F296-4013-8C46-D0D3D3231935}" dt="2024-03-22T17:45:29.284" v="12" actId="27614"/>
          <ac:picMkLst>
            <pc:docMk/>
            <pc:sldMk cId="2070170052" sldId="256"/>
            <ac:picMk id="4" creationId="{53180B3E-D037-12A7-F576-0A6D695523FA}"/>
          </ac:picMkLst>
        </pc:picChg>
        <pc:picChg chg="del">
          <ac:chgData name="HALL, EMMA (PGR)" userId="de357696-bbf4-439b-b6da-cc918242df62" providerId="ADAL" clId="{AA23E5A0-F296-4013-8C46-D0D3D3231935}" dt="2024-03-22T17:44:46.150" v="2" actId="478"/>
          <ac:picMkLst>
            <pc:docMk/>
            <pc:sldMk cId="2070170052" sldId="256"/>
            <ac:picMk id="5" creationId="{0347B86B-A7D3-4FD6-85E0-961C771CDEB1}"/>
          </ac:picMkLst>
        </pc:picChg>
        <pc:picChg chg="add mod ord">
          <ac:chgData name="HALL, EMMA (PGR)" userId="de357696-bbf4-439b-b6da-cc918242df62" providerId="ADAL" clId="{AA23E5A0-F296-4013-8C46-D0D3D3231935}" dt="2024-03-22T18:01:22.067" v="124" actId="26606"/>
          <ac:picMkLst>
            <pc:docMk/>
            <pc:sldMk cId="2070170052" sldId="256"/>
            <ac:picMk id="6" creationId="{A2212118-049B-08AB-8FDC-7DB8F8D0EA29}"/>
          </ac:picMkLst>
        </pc:picChg>
        <pc:picChg chg="mod">
          <ac:chgData name="HALL, EMMA (PGR)" userId="de357696-bbf4-439b-b6da-cc918242df62" providerId="ADAL" clId="{AA23E5A0-F296-4013-8C46-D0D3D3231935}" dt="2024-03-22T17:45:29.284" v="10" actId="27614"/>
          <ac:picMkLst>
            <pc:docMk/>
            <pc:sldMk cId="2070170052" sldId="256"/>
            <ac:picMk id="7" creationId="{BA9CF121-8107-4334-45A7-1699CFF7FF40}"/>
          </ac:picMkLst>
        </pc:picChg>
      </pc:sldChg>
      <pc:sldChg chg="addSp delSp modSp mod">
        <pc:chgData name="HALL, EMMA (PGR)" userId="de357696-bbf4-439b-b6da-cc918242df62" providerId="ADAL" clId="{AA23E5A0-F296-4013-8C46-D0D3D3231935}" dt="2024-03-22T17:58:11.862" v="105" actId="1076"/>
        <pc:sldMkLst>
          <pc:docMk/>
          <pc:sldMk cId="1439252180" sldId="261"/>
        </pc:sldMkLst>
        <pc:picChg chg="add del">
          <ac:chgData name="HALL, EMMA (PGR)" userId="de357696-bbf4-439b-b6da-cc918242df62" providerId="ADAL" clId="{AA23E5A0-F296-4013-8C46-D0D3D3231935}" dt="2024-03-22T17:58:09" v="104" actId="478"/>
          <ac:picMkLst>
            <pc:docMk/>
            <pc:sldMk cId="1439252180" sldId="261"/>
            <ac:picMk id="4" creationId="{E81974F1-6235-4837-9FA8-9F957FA2E915}"/>
          </ac:picMkLst>
        </pc:picChg>
        <pc:picChg chg="add del mod">
          <ac:chgData name="HALL, EMMA (PGR)" userId="de357696-bbf4-439b-b6da-cc918242df62" providerId="ADAL" clId="{AA23E5A0-F296-4013-8C46-D0D3D3231935}" dt="2024-03-22T17:58:11.862" v="105" actId="1076"/>
          <ac:picMkLst>
            <pc:docMk/>
            <pc:sldMk cId="1439252180" sldId="261"/>
            <ac:picMk id="1026" creationId="{FB7FB623-B734-92DA-C4E2-A681BFD9483D}"/>
          </ac:picMkLst>
        </pc:picChg>
      </pc:sldChg>
      <pc:sldChg chg="addSp delSp modSp mod setBg setClrOvrMap">
        <pc:chgData name="HALL, EMMA (PGR)" userId="de357696-bbf4-439b-b6da-cc918242df62" providerId="ADAL" clId="{AA23E5A0-F296-4013-8C46-D0D3D3231935}" dt="2024-03-22T17:56:45.273" v="100" actId="14100"/>
        <pc:sldMkLst>
          <pc:docMk/>
          <pc:sldMk cId="2521555236" sldId="262"/>
        </pc:sldMkLst>
        <pc:spChg chg="add mod">
          <ac:chgData name="HALL, EMMA (PGR)" userId="de357696-bbf4-439b-b6da-cc918242df62" providerId="ADAL" clId="{AA23E5A0-F296-4013-8C46-D0D3D3231935}" dt="2024-03-22T17:56:45.273" v="100" actId="14100"/>
          <ac:spMkLst>
            <pc:docMk/>
            <pc:sldMk cId="2521555236" sldId="262"/>
            <ac:spMk id="3" creationId="{CE6241D5-3880-E1C8-C339-3C7DC0DBB759}"/>
          </ac:spMkLst>
        </pc:spChg>
        <pc:spChg chg="del">
          <ac:chgData name="HALL, EMMA (PGR)" userId="de357696-bbf4-439b-b6da-cc918242df62" providerId="ADAL" clId="{AA23E5A0-F296-4013-8C46-D0D3D3231935}" dt="2024-03-22T17:53:56.804" v="19" actId="26606"/>
          <ac:spMkLst>
            <pc:docMk/>
            <pc:sldMk cId="2521555236" sldId="262"/>
            <ac:spMk id="13" creationId="{3E9FBC8E-8666-4442-8D7D-B250510CD44D}"/>
          </ac:spMkLst>
        </pc:spChg>
        <pc:spChg chg="add">
          <ac:chgData name="HALL, EMMA (PGR)" userId="de357696-bbf4-439b-b6da-cc918242df62" providerId="ADAL" clId="{AA23E5A0-F296-4013-8C46-D0D3D3231935}" dt="2024-03-22T17:53:56.804" v="19" actId="26606"/>
          <ac:spMkLst>
            <pc:docMk/>
            <pc:sldMk cId="2521555236" sldId="262"/>
            <ac:spMk id="22" creationId="{7045633D-7FA7-4D93-8E45-D385B582A1F1}"/>
          </ac:spMkLst>
        </pc:spChg>
        <pc:spChg chg="add">
          <ac:chgData name="HALL, EMMA (PGR)" userId="de357696-bbf4-439b-b6da-cc918242df62" providerId="ADAL" clId="{AA23E5A0-F296-4013-8C46-D0D3D3231935}" dt="2024-03-22T17:53:56.804" v="19" actId="26606"/>
          <ac:spMkLst>
            <pc:docMk/>
            <pc:sldMk cId="2521555236" sldId="262"/>
            <ac:spMk id="24" creationId="{82532B9D-ADFC-4AEF-97D4-9FC87BB61E31}"/>
          </ac:spMkLst>
        </pc:spChg>
        <pc:grpChg chg="del">
          <ac:chgData name="HALL, EMMA (PGR)" userId="de357696-bbf4-439b-b6da-cc918242df62" providerId="ADAL" clId="{AA23E5A0-F296-4013-8C46-D0D3D3231935}" dt="2024-03-22T17:53:56.804" v="19" actId="26606"/>
          <ac:grpSpMkLst>
            <pc:docMk/>
            <pc:sldMk cId="2521555236" sldId="262"/>
            <ac:grpSpMk id="9" creationId="{2A313B03-D361-4EC9-AF52-0B3C1C92C26D}"/>
          </ac:grpSpMkLst>
        </pc:grpChg>
        <pc:grpChg chg="add">
          <ac:chgData name="HALL, EMMA (PGR)" userId="de357696-bbf4-439b-b6da-cc918242df62" providerId="ADAL" clId="{AA23E5A0-F296-4013-8C46-D0D3D3231935}" dt="2024-03-22T17:53:56.804" v="19" actId="26606"/>
          <ac:grpSpMkLst>
            <pc:docMk/>
            <pc:sldMk cId="2521555236" sldId="262"/>
            <ac:grpSpMk id="18" creationId="{2A313B03-D361-4EC9-AF52-0B3C1C92C26D}"/>
          </ac:grpSpMkLst>
        </pc:grpChg>
        <pc:picChg chg="add mod">
          <ac:chgData name="HALL, EMMA (PGR)" userId="de357696-bbf4-439b-b6da-cc918242df62" providerId="ADAL" clId="{AA23E5A0-F296-4013-8C46-D0D3D3231935}" dt="2024-03-22T17:54:05.433" v="21" actId="14100"/>
          <ac:picMkLst>
            <pc:docMk/>
            <pc:sldMk cId="2521555236" sldId="262"/>
            <ac:picMk id="2" creationId="{E1D9DCEC-653A-6AE8-0C8F-8B23856F4826}"/>
          </ac:picMkLst>
        </pc:picChg>
        <pc:picChg chg="del">
          <ac:chgData name="HALL, EMMA (PGR)" userId="de357696-bbf4-439b-b6da-cc918242df62" providerId="ADAL" clId="{AA23E5A0-F296-4013-8C46-D0D3D3231935}" dt="2024-03-22T17:53:51.324" v="18" actId="478"/>
          <ac:picMkLst>
            <pc:docMk/>
            <pc:sldMk cId="2521555236" sldId="262"/>
            <ac:picMk id="4" creationId="{C4756863-2718-4140-8A9C-C089F2EDE02C}"/>
          </ac:picMkLst>
        </pc:picChg>
      </pc:sldChg>
      <pc:sldChg chg="addSp delSp modSp mod">
        <pc:chgData name="HALL, EMMA (PGR)" userId="de357696-bbf4-439b-b6da-cc918242df62" providerId="ADAL" clId="{AA23E5A0-F296-4013-8C46-D0D3D3231935}" dt="2024-03-22T18:04:12.153" v="179" actId="1076"/>
        <pc:sldMkLst>
          <pc:docMk/>
          <pc:sldMk cId="986497014" sldId="263"/>
        </pc:sldMkLst>
        <pc:spChg chg="add mod">
          <ac:chgData name="HALL, EMMA (PGR)" userId="de357696-bbf4-439b-b6da-cc918242df62" providerId="ADAL" clId="{AA23E5A0-F296-4013-8C46-D0D3D3231935}" dt="2024-03-22T18:04:12.153" v="179" actId="1076"/>
          <ac:spMkLst>
            <pc:docMk/>
            <pc:sldMk cId="986497014" sldId="263"/>
            <ac:spMk id="5" creationId="{5D38C215-0C7E-C9B9-FFBB-9F5C95A2EF8D}"/>
          </ac:spMkLst>
        </pc:spChg>
        <pc:picChg chg="del">
          <ac:chgData name="HALL, EMMA (PGR)" userId="de357696-bbf4-439b-b6da-cc918242df62" providerId="ADAL" clId="{AA23E5A0-F296-4013-8C46-D0D3D3231935}" dt="2024-03-22T18:02:43.402" v="129" actId="478"/>
          <ac:picMkLst>
            <pc:docMk/>
            <pc:sldMk cId="986497014" sldId="263"/>
            <ac:picMk id="4" creationId="{4162E1A1-380E-4539-9156-81404B03F5CC}"/>
          </ac:picMkLst>
        </pc:picChg>
        <pc:picChg chg="add del mod">
          <ac:chgData name="HALL, EMMA (PGR)" userId="de357696-bbf4-439b-b6da-cc918242df62" providerId="ADAL" clId="{AA23E5A0-F296-4013-8C46-D0D3D3231935}" dt="2024-03-22T18:03:03.506" v="136" actId="478"/>
          <ac:picMkLst>
            <pc:docMk/>
            <pc:sldMk cId="986497014" sldId="263"/>
            <ac:picMk id="3074" creationId="{C24BD0FB-C4BA-128F-79EC-6AF027C7EB94}"/>
          </ac:picMkLst>
        </pc:picChg>
        <pc:picChg chg="add mod">
          <ac:chgData name="HALL, EMMA (PGR)" userId="de357696-bbf4-439b-b6da-cc918242df62" providerId="ADAL" clId="{AA23E5A0-F296-4013-8C46-D0D3D3231935}" dt="2024-03-22T18:03:13.184" v="142" actId="1076"/>
          <ac:picMkLst>
            <pc:docMk/>
            <pc:sldMk cId="986497014" sldId="263"/>
            <ac:picMk id="3076" creationId="{B83F2926-0A95-1D17-5F6B-2AA1110A2250}"/>
          </ac:picMkLst>
        </pc:picChg>
      </pc:sldChg>
      <pc:sldChg chg="addSp delSp modSp mod">
        <pc:chgData name="HALL, EMMA (PGR)" userId="de357696-bbf4-439b-b6da-cc918242df62" providerId="ADAL" clId="{AA23E5A0-F296-4013-8C46-D0D3D3231935}" dt="2024-03-22T17:59:22.985" v="108" actId="26606"/>
        <pc:sldMkLst>
          <pc:docMk/>
          <pc:sldMk cId="4001890761" sldId="264"/>
        </pc:sldMkLst>
        <pc:spChg chg="add">
          <ac:chgData name="HALL, EMMA (PGR)" userId="de357696-bbf4-439b-b6da-cc918242df62" providerId="ADAL" clId="{AA23E5A0-F296-4013-8C46-D0D3D3231935}" dt="2024-03-22T17:59:22.985" v="108" actId="26606"/>
          <ac:spMkLst>
            <pc:docMk/>
            <pc:sldMk cId="4001890761" sldId="264"/>
            <ac:spMk id="2059" creationId="{7045633D-7FA7-4D93-8E45-D385B582A1F1}"/>
          </ac:spMkLst>
        </pc:spChg>
        <pc:spChg chg="add">
          <ac:chgData name="HALL, EMMA (PGR)" userId="de357696-bbf4-439b-b6da-cc918242df62" providerId="ADAL" clId="{AA23E5A0-F296-4013-8C46-D0D3D3231935}" dt="2024-03-22T17:59:22.985" v="108" actId="26606"/>
          <ac:spMkLst>
            <pc:docMk/>
            <pc:sldMk cId="4001890761" sldId="264"/>
            <ac:spMk id="2061" creationId="{82532B9D-ADFC-4AEF-97D4-9FC87BB61E31}"/>
          </ac:spMkLst>
        </pc:spChg>
        <pc:grpChg chg="del">
          <ac:chgData name="HALL, EMMA (PGR)" userId="de357696-bbf4-439b-b6da-cc918242df62" providerId="ADAL" clId="{AA23E5A0-F296-4013-8C46-D0D3D3231935}" dt="2024-03-22T17:59:22.985" v="108" actId="26606"/>
          <ac:grpSpMkLst>
            <pc:docMk/>
            <pc:sldMk cId="4001890761" sldId="264"/>
            <ac:grpSpMk id="140" creationId="{EE6C75A5-F4B8-415F-B4EA-A9AD45087E49}"/>
          </ac:grpSpMkLst>
        </pc:grpChg>
        <pc:grpChg chg="add">
          <ac:chgData name="HALL, EMMA (PGR)" userId="de357696-bbf4-439b-b6da-cc918242df62" providerId="ADAL" clId="{AA23E5A0-F296-4013-8C46-D0D3D3231935}" dt="2024-03-22T17:59:22.985" v="108" actId="26606"/>
          <ac:grpSpMkLst>
            <pc:docMk/>
            <pc:sldMk cId="4001890761" sldId="264"/>
            <ac:grpSpMk id="2055" creationId="{2A313B03-D361-4EC9-AF52-0B3C1C92C26D}"/>
          </ac:grpSpMkLst>
        </pc:grpChg>
        <pc:picChg chg="del">
          <ac:chgData name="HALL, EMMA (PGR)" userId="de357696-bbf4-439b-b6da-cc918242df62" providerId="ADAL" clId="{AA23E5A0-F296-4013-8C46-D0D3D3231935}" dt="2024-03-22T17:59:19.343" v="106" actId="478"/>
          <ac:picMkLst>
            <pc:docMk/>
            <pc:sldMk cId="4001890761" sldId="264"/>
            <ac:picMk id="4" creationId="{10680A49-6A9C-41E1-A55E-246570A82B3B}"/>
          </ac:picMkLst>
        </pc:picChg>
        <pc:picChg chg="add mod">
          <ac:chgData name="HALL, EMMA (PGR)" userId="de357696-bbf4-439b-b6da-cc918242df62" providerId="ADAL" clId="{AA23E5A0-F296-4013-8C46-D0D3D3231935}" dt="2024-03-22T17:59:22.985" v="108" actId="26606"/>
          <ac:picMkLst>
            <pc:docMk/>
            <pc:sldMk cId="4001890761" sldId="264"/>
            <ac:picMk id="2050" creationId="{E78F6EB3-1C0C-3C66-2645-B303BBCD588E}"/>
          </ac:picMkLst>
        </pc:picChg>
      </pc:sldChg>
      <pc:sldChg chg="delSp mod">
        <pc:chgData name="HALL, EMMA (PGR)" userId="de357696-bbf4-439b-b6da-cc918242df62" providerId="ADAL" clId="{AA23E5A0-F296-4013-8C46-D0D3D3231935}" dt="2024-03-22T18:04:37.705" v="185" actId="478"/>
        <pc:sldMkLst>
          <pc:docMk/>
          <pc:sldMk cId="2856570350" sldId="265"/>
        </pc:sldMkLst>
        <pc:picChg chg="del">
          <ac:chgData name="HALL, EMMA (PGR)" userId="de357696-bbf4-439b-b6da-cc918242df62" providerId="ADAL" clId="{AA23E5A0-F296-4013-8C46-D0D3D3231935}" dt="2024-03-22T18:04:24.525" v="180" actId="478"/>
          <ac:picMkLst>
            <pc:docMk/>
            <pc:sldMk cId="2856570350" sldId="265"/>
            <ac:picMk id="6" creationId="{AD1ABB66-DC7B-40C9-A89A-B17DF2946D54}"/>
          </ac:picMkLst>
        </pc:picChg>
        <pc:picChg chg="del">
          <ac:chgData name="HALL, EMMA (PGR)" userId="de357696-bbf4-439b-b6da-cc918242df62" providerId="ADAL" clId="{AA23E5A0-F296-4013-8C46-D0D3D3231935}" dt="2024-03-22T18:04:29.963" v="181" actId="478"/>
          <ac:picMkLst>
            <pc:docMk/>
            <pc:sldMk cId="2856570350" sldId="265"/>
            <ac:picMk id="7" creationId="{8268CC98-CB7E-4D05-B171-CEBFF2636698}"/>
          </ac:picMkLst>
        </pc:picChg>
        <pc:picChg chg="del">
          <ac:chgData name="HALL, EMMA (PGR)" userId="de357696-bbf4-439b-b6da-cc918242df62" providerId="ADAL" clId="{AA23E5A0-F296-4013-8C46-D0D3D3231935}" dt="2024-03-22T18:04:31.557" v="182" actId="478"/>
          <ac:picMkLst>
            <pc:docMk/>
            <pc:sldMk cId="2856570350" sldId="265"/>
            <ac:picMk id="8" creationId="{85DB1303-BEF8-48A6-85DC-360E27CC869E}"/>
          </ac:picMkLst>
        </pc:picChg>
        <pc:picChg chg="del">
          <ac:chgData name="HALL, EMMA (PGR)" userId="de357696-bbf4-439b-b6da-cc918242df62" providerId="ADAL" clId="{AA23E5A0-F296-4013-8C46-D0D3D3231935}" dt="2024-03-22T18:04:33.824" v="183" actId="478"/>
          <ac:picMkLst>
            <pc:docMk/>
            <pc:sldMk cId="2856570350" sldId="265"/>
            <ac:picMk id="10" creationId="{D038381E-153D-472F-9F2D-65D680AF47B3}"/>
          </ac:picMkLst>
        </pc:picChg>
        <pc:picChg chg="del">
          <ac:chgData name="HALL, EMMA (PGR)" userId="de357696-bbf4-439b-b6da-cc918242df62" providerId="ADAL" clId="{AA23E5A0-F296-4013-8C46-D0D3D3231935}" dt="2024-03-22T18:04:37.705" v="185" actId="478"/>
          <ac:picMkLst>
            <pc:docMk/>
            <pc:sldMk cId="2856570350" sldId="265"/>
            <ac:picMk id="11" creationId="{045A5340-68D3-4240-AA61-57FBADE510AA}"/>
          </ac:picMkLst>
        </pc:picChg>
        <pc:picChg chg="del">
          <ac:chgData name="HALL, EMMA (PGR)" userId="de357696-bbf4-439b-b6da-cc918242df62" providerId="ADAL" clId="{AA23E5A0-F296-4013-8C46-D0D3D3231935}" dt="2024-03-22T18:04:36.216" v="184" actId="478"/>
          <ac:picMkLst>
            <pc:docMk/>
            <pc:sldMk cId="2856570350" sldId="265"/>
            <ac:picMk id="12" creationId="{DA471D3A-2F14-43AA-BFF1-8A0F7943CA34}"/>
          </ac:picMkLst>
        </pc:picChg>
      </pc:sldChg>
      <pc:sldChg chg="addSp delSp modSp mod">
        <pc:chgData name="HALL, EMMA (PGR)" userId="de357696-bbf4-439b-b6da-cc918242df62" providerId="ADAL" clId="{AA23E5A0-F296-4013-8C46-D0D3D3231935}" dt="2024-03-22T18:13:00.851" v="317" actId="166"/>
        <pc:sldMkLst>
          <pc:docMk/>
          <pc:sldMk cId="2972399291" sldId="270"/>
        </pc:sldMkLst>
        <pc:spChg chg="add mod">
          <ac:chgData name="HALL, EMMA (PGR)" userId="de357696-bbf4-439b-b6da-cc918242df62" providerId="ADAL" clId="{AA23E5A0-F296-4013-8C46-D0D3D3231935}" dt="2024-03-22T18:05:33.939" v="224" actId="14100"/>
          <ac:spMkLst>
            <pc:docMk/>
            <pc:sldMk cId="2972399291" sldId="270"/>
            <ac:spMk id="6" creationId="{9CEB15E5-B29C-7DE7-CBA7-251691F4029E}"/>
          </ac:spMkLst>
        </pc:spChg>
        <pc:picChg chg="del">
          <ac:chgData name="HALL, EMMA (PGR)" userId="de357696-bbf4-439b-b6da-cc918242df62" providerId="ADAL" clId="{AA23E5A0-F296-4013-8C46-D0D3D3231935}" dt="2024-03-22T18:10:15.378" v="306" actId="478"/>
          <ac:picMkLst>
            <pc:docMk/>
            <pc:sldMk cId="2972399291" sldId="270"/>
            <ac:picMk id="5" creationId="{C705DC38-3CE0-4029-8D7B-4385695CFE78}"/>
          </ac:picMkLst>
        </pc:picChg>
        <pc:picChg chg="del">
          <ac:chgData name="HALL, EMMA (PGR)" userId="de357696-bbf4-439b-b6da-cc918242df62" providerId="ADAL" clId="{AA23E5A0-F296-4013-8C46-D0D3D3231935}" dt="2024-03-22T18:12:43.840" v="313" actId="478"/>
          <ac:picMkLst>
            <pc:docMk/>
            <pc:sldMk cId="2972399291" sldId="270"/>
            <ac:picMk id="7" creationId="{C17821F0-59F1-4912-A4C5-B138A7F01DB4}"/>
          </ac:picMkLst>
        </pc:picChg>
        <pc:picChg chg="add mod">
          <ac:chgData name="HALL, EMMA (PGR)" userId="de357696-bbf4-439b-b6da-cc918242df62" providerId="ADAL" clId="{AA23E5A0-F296-4013-8C46-D0D3D3231935}" dt="2024-03-22T18:10:30.125" v="312" actId="1076"/>
          <ac:picMkLst>
            <pc:docMk/>
            <pc:sldMk cId="2972399291" sldId="270"/>
            <ac:picMk id="8" creationId="{B693831C-1CA8-9AC8-ECDE-A1361F8DB178}"/>
          </ac:picMkLst>
        </pc:picChg>
        <pc:picChg chg="del">
          <ac:chgData name="HALL, EMMA (PGR)" userId="de357696-bbf4-439b-b6da-cc918242df62" providerId="ADAL" clId="{AA23E5A0-F296-4013-8C46-D0D3D3231935}" dt="2024-03-22T18:06:08.552" v="225" actId="478"/>
          <ac:picMkLst>
            <pc:docMk/>
            <pc:sldMk cId="2972399291" sldId="270"/>
            <ac:picMk id="9" creationId="{D4D2515A-FDA6-4104-9BB6-7E444239D07A}"/>
          </ac:picMkLst>
        </pc:picChg>
        <pc:picChg chg="del">
          <ac:chgData name="HALL, EMMA (PGR)" userId="de357696-bbf4-439b-b6da-cc918242df62" providerId="ADAL" clId="{AA23E5A0-F296-4013-8C46-D0D3D3231935}" dt="2024-03-22T18:09:31.362" v="298" actId="478"/>
          <ac:picMkLst>
            <pc:docMk/>
            <pc:sldMk cId="2972399291" sldId="270"/>
            <ac:picMk id="13" creationId="{A270B028-969B-459E-8B2A-924634510C8F}"/>
          </ac:picMkLst>
        </pc:picChg>
        <pc:picChg chg="del mod">
          <ac:chgData name="HALL, EMMA (PGR)" userId="de357696-bbf4-439b-b6da-cc918242df62" providerId="ADAL" clId="{AA23E5A0-F296-4013-8C46-D0D3D3231935}" dt="2024-03-22T18:07:15.672" v="229" actId="478"/>
          <ac:picMkLst>
            <pc:docMk/>
            <pc:sldMk cId="2972399291" sldId="270"/>
            <ac:picMk id="1026" creationId="{F1725ECD-E7EB-4068-A95C-111CC246561A}"/>
          </ac:picMkLst>
        </pc:picChg>
        <pc:picChg chg="add mod">
          <ac:chgData name="HALL, EMMA (PGR)" userId="de357696-bbf4-439b-b6da-cc918242df62" providerId="ADAL" clId="{AA23E5A0-F296-4013-8C46-D0D3D3231935}" dt="2024-03-22T18:13:00.851" v="317" actId="166"/>
          <ac:picMkLst>
            <pc:docMk/>
            <pc:sldMk cId="2972399291" sldId="270"/>
            <ac:picMk id="4098" creationId="{65E23468-3214-7861-ED89-E412C4DD2B5B}"/>
          </ac:picMkLst>
        </pc:picChg>
        <pc:picChg chg="add mod">
          <ac:chgData name="HALL, EMMA (PGR)" userId="de357696-bbf4-439b-b6da-cc918242df62" providerId="ADAL" clId="{AA23E5A0-F296-4013-8C46-D0D3D3231935}" dt="2024-03-22T18:07:38.499" v="235" actId="1076"/>
          <ac:picMkLst>
            <pc:docMk/>
            <pc:sldMk cId="2972399291" sldId="270"/>
            <ac:picMk id="4100" creationId="{7CF236E0-51C0-0792-E71D-2AF9CE198324}"/>
          </ac:picMkLst>
        </pc:picChg>
        <pc:picChg chg="add mod">
          <ac:chgData name="HALL, EMMA (PGR)" userId="de357696-bbf4-439b-b6da-cc918242df62" providerId="ADAL" clId="{AA23E5A0-F296-4013-8C46-D0D3D3231935}" dt="2024-03-22T18:09:48.189" v="303" actId="171"/>
          <ac:picMkLst>
            <pc:docMk/>
            <pc:sldMk cId="2972399291" sldId="270"/>
            <ac:picMk id="4102" creationId="{457A6C71-78CE-AC82-7BDD-AC3C8A3FC390}"/>
          </ac:picMkLst>
        </pc:picChg>
        <pc:picChg chg="add mod">
          <ac:chgData name="HALL, EMMA (PGR)" userId="de357696-bbf4-439b-b6da-cc918242df62" providerId="ADAL" clId="{AA23E5A0-F296-4013-8C46-D0D3D3231935}" dt="2024-03-22T18:12:53.234" v="316" actId="1076"/>
          <ac:picMkLst>
            <pc:docMk/>
            <pc:sldMk cId="2972399291" sldId="270"/>
            <ac:picMk id="4104" creationId="{499E44DE-A9F5-C072-A873-60C15E13DED8}"/>
          </ac:picMkLst>
        </pc:picChg>
      </pc:sldChg>
      <pc:sldChg chg="addSp delSp modSp mod">
        <pc:chgData name="HALL, EMMA (PGR)" userId="de357696-bbf4-439b-b6da-cc918242df62" providerId="ADAL" clId="{AA23E5A0-F296-4013-8C46-D0D3D3231935}" dt="2024-03-22T18:09:03.533" v="297" actId="1076"/>
        <pc:sldMkLst>
          <pc:docMk/>
          <pc:sldMk cId="2965089977" sldId="271"/>
        </pc:sldMkLst>
        <pc:spChg chg="mod">
          <ac:chgData name="HALL, EMMA (PGR)" userId="de357696-bbf4-439b-b6da-cc918242df62" providerId="ADAL" clId="{AA23E5A0-F296-4013-8C46-D0D3D3231935}" dt="2024-03-22T18:08:15.814" v="241" actId="26606"/>
          <ac:spMkLst>
            <pc:docMk/>
            <pc:sldMk cId="2965089977" sldId="271"/>
            <ac:spMk id="2" creationId="{C5F8FC91-C6B7-4799-8C46-0DFD43FDE672}"/>
          </ac:spMkLst>
        </pc:spChg>
        <pc:spChg chg="add mod">
          <ac:chgData name="HALL, EMMA (PGR)" userId="de357696-bbf4-439b-b6da-cc918242df62" providerId="ADAL" clId="{AA23E5A0-F296-4013-8C46-D0D3D3231935}" dt="2024-03-22T18:09:03.533" v="297" actId="1076"/>
          <ac:spMkLst>
            <pc:docMk/>
            <pc:sldMk cId="2965089977" sldId="271"/>
            <ac:spMk id="3" creationId="{5A70638E-2F14-9194-924A-4E1167CDD890}"/>
          </ac:spMkLst>
        </pc:spChg>
        <pc:spChg chg="mod ord">
          <ac:chgData name="HALL, EMMA (PGR)" userId="de357696-bbf4-439b-b6da-cc918242df62" providerId="ADAL" clId="{AA23E5A0-F296-4013-8C46-D0D3D3231935}" dt="2024-03-22T18:08:15.814" v="241" actId="26606"/>
          <ac:spMkLst>
            <pc:docMk/>
            <pc:sldMk cId="2965089977" sldId="271"/>
            <ac:spMk id="5" creationId="{9812FF9C-B3A7-4F56-B7BA-E1FB1E40F5E8}"/>
          </ac:spMkLst>
        </pc:spChg>
        <pc:spChg chg="add del">
          <ac:chgData name="HALL, EMMA (PGR)" userId="de357696-bbf4-439b-b6da-cc918242df62" providerId="ADAL" clId="{AA23E5A0-F296-4013-8C46-D0D3D3231935}" dt="2024-03-22T18:08:15.814" v="241" actId="26606"/>
          <ac:spMkLst>
            <pc:docMk/>
            <pc:sldMk cId="2965089977" sldId="271"/>
            <ac:spMk id="50" creationId="{2550AE69-AC86-4188-83E5-A856C4F1DCFF}"/>
          </ac:spMkLst>
        </pc:spChg>
        <pc:spChg chg="add del">
          <ac:chgData name="HALL, EMMA (PGR)" userId="de357696-bbf4-439b-b6da-cc918242df62" providerId="ADAL" clId="{AA23E5A0-F296-4013-8C46-D0D3D3231935}" dt="2024-03-22T18:08:15.814" v="241" actId="26606"/>
          <ac:spMkLst>
            <pc:docMk/>
            <pc:sldMk cId="2965089977" sldId="271"/>
            <ac:spMk id="52" creationId="{EC4CA156-2C9D-4F0C-B229-88D8B5E17BCF}"/>
          </ac:spMkLst>
        </pc:spChg>
        <pc:spChg chg="add del">
          <ac:chgData name="HALL, EMMA (PGR)" userId="de357696-bbf4-439b-b6da-cc918242df62" providerId="ADAL" clId="{AA23E5A0-F296-4013-8C46-D0D3D3231935}" dt="2024-03-22T18:08:15.814" v="241" actId="26606"/>
          <ac:spMkLst>
            <pc:docMk/>
            <pc:sldMk cId="2965089977" sldId="271"/>
            <ac:spMk id="54" creationId="{D7361ED3-EBE5-4EFC-8DA3-D0CE4BF2F4B1}"/>
          </ac:spMkLst>
        </pc:spChg>
        <pc:spChg chg="add del">
          <ac:chgData name="HALL, EMMA (PGR)" userId="de357696-bbf4-439b-b6da-cc918242df62" providerId="ADAL" clId="{AA23E5A0-F296-4013-8C46-D0D3D3231935}" dt="2024-03-22T18:08:15.814" v="241" actId="26606"/>
          <ac:spMkLst>
            <pc:docMk/>
            <pc:sldMk cId="2965089977" sldId="271"/>
            <ac:spMk id="60" creationId="{19A1D830-E73C-47A9-A534-323CEEFF5B32}"/>
          </ac:spMkLst>
        </pc:spChg>
        <pc:spChg chg="add del">
          <ac:chgData name="HALL, EMMA (PGR)" userId="de357696-bbf4-439b-b6da-cc918242df62" providerId="ADAL" clId="{AA23E5A0-F296-4013-8C46-D0D3D3231935}" dt="2024-03-22T18:08:15.814" v="241" actId="26606"/>
          <ac:spMkLst>
            <pc:docMk/>
            <pc:sldMk cId="2965089977" sldId="271"/>
            <ac:spMk id="62" creationId="{8F69FBEC-4C47-4288-962D-3FC20C79F3F5}"/>
          </ac:spMkLst>
        </pc:spChg>
        <pc:spChg chg="add">
          <ac:chgData name="HALL, EMMA (PGR)" userId="de357696-bbf4-439b-b6da-cc918242df62" providerId="ADAL" clId="{AA23E5A0-F296-4013-8C46-D0D3D3231935}" dt="2024-03-22T18:08:15.814" v="241" actId="26606"/>
          <ac:spMkLst>
            <pc:docMk/>
            <pc:sldMk cId="2965089977" sldId="271"/>
            <ac:spMk id="5124" creationId="{89C8D586-1ECD-4981-BED2-97336112C0AD}"/>
          </ac:spMkLst>
        </pc:spChg>
        <pc:spChg chg="add del">
          <ac:chgData name="HALL, EMMA (PGR)" userId="de357696-bbf4-439b-b6da-cc918242df62" providerId="ADAL" clId="{AA23E5A0-F296-4013-8C46-D0D3D3231935}" dt="2024-03-22T18:08:13.677" v="240" actId="26606"/>
          <ac:spMkLst>
            <pc:docMk/>
            <pc:sldMk cId="2965089977" sldId="271"/>
            <ac:spMk id="5127" creationId="{362E11DD-B54B-4751-9C17-39DAF9EF46E7}"/>
          </ac:spMkLst>
        </pc:spChg>
        <pc:grpChg chg="add del">
          <ac:chgData name="HALL, EMMA (PGR)" userId="de357696-bbf4-439b-b6da-cc918242df62" providerId="ADAL" clId="{AA23E5A0-F296-4013-8C46-D0D3D3231935}" dt="2024-03-22T18:08:15.814" v="241" actId="26606"/>
          <ac:grpSpMkLst>
            <pc:docMk/>
            <pc:sldMk cId="2965089977" sldId="271"/>
            <ac:grpSpMk id="56" creationId="{85105087-7F16-4C94-837C-C45445116665}"/>
          </ac:grpSpMkLst>
        </pc:grpChg>
        <pc:grpChg chg="add del">
          <ac:chgData name="HALL, EMMA (PGR)" userId="de357696-bbf4-439b-b6da-cc918242df62" providerId="ADAL" clId="{AA23E5A0-F296-4013-8C46-D0D3D3231935}" dt="2024-03-22T18:08:15.814" v="241" actId="26606"/>
          <ac:grpSpMkLst>
            <pc:docMk/>
            <pc:sldMk cId="2965089977" sldId="271"/>
            <ac:grpSpMk id="64" creationId="{54F6FC82-E588-4DA0-8096-0C3BD54F17B5}"/>
          </ac:grpSpMkLst>
        </pc:grpChg>
        <pc:grpChg chg="add">
          <ac:chgData name="HALL, EMMA (PGR)" userId="de357696-bbf4-439b-b6da-cc918242df62" providerId="ADAL" clId="{AA23E5A0-F296-4013-8C46-D0D3D3231935}" dt="2024-03-22T18:08:15.814" v="241" actId="26606"/>
          <ac:grpSpMkLst>
            <pc:docMk/>
            <pc:sldMk cId="2965089977" sldId="271"/>
            <ac:grpSpMk id="5125" creationId="{AF001A23-2767-4A31-BD30-56112DE9527E}"/>
          </ac:grpSpMkLst>
        </pc:grpChg>
        <pc:grpChg chg="add del">
          <ac:chgData name="HALL, EMMA (PGR)" userId="de357696-bbf4-439b-b6da-cc918242df62" providerId="ADAL" clId="{AA23E5A0-F296-4013-8C46-D0D3D3231935}" dt="2024-03-22T18:08:13.677" v="240" actId="26606"/>
          <ac:grpSpMkLst>
            <pc:docMk/>
            <pc:sldMk cId="2965089977" sldId="271"/>
            <ac:grpSpMk id="5129" creationId="{B55DE4E1-F219-45A4-96D9-9A86D0E4DBD2}"/>
          </ac:grpSpMkLst>
        </pc:grpChg>
        <pc:picChg chg="del">
          <ac:chgData name="HALL, EMMA (PGR)" userId="de357696-bbf4-439b-b6da-cc918242df62" providerId="ADAL" clId="{AA23E5A0-F296-4013-8C46-D0D3D3231935}" dt="2024-03-22T18:08:06.445" v="236" actId="478"/>
          <ac:picMkLst>
            <pc:docMk/>
            <pc:sldMk cId="2965089977" sldId="271"/>
            <ac:picMk id="4" creationId="{CF031A84-5F33-4DE3-B396-4A03130FE31E}"/>
          </ac:picMkLst>
        </pc:picChg>
        <pc:picChg chg="add mod">
          <ac:chgData name="HALL, EMMA (PGR)" userId="de357696-bbf4-439b-b6da-cc918242df62" providerId="ADAL" clId="{AA23E5A0-F296-4013-8C46-D0D3D3231935}" dt="2024-03-22T18:08:15.814" v="241" actId="26606"/>
          <ac:picMkLst>
            <pc:docMk/>
            <pc:sldMk cId="2965089977" sldId="271"/>
            <ac:picMk id="5122" creationId="{3091DC0F-FCF2-1917-C68C-C5E318316119}"/>
          </ac:picMkLst>
        </pc:picChg>
      </pc:sldChg>
      <pc:sldChg chg="addSp delSp modSp mod">
        <pc:chgData name="HALL, EMMA (PGR)" userId="de357696-bbf4-439b-b6da-cc918242df62" providerId="ADAL" clId="{AA23E5A0-F296-4013-8C46-D0D3D3231935}" dt="2024-03-22T18:18:30.310" v="398" actId="1076"/>
        <pc:sldMkLst>
          <pc:docMk/>
          <pc:sldMk cId="45055824" sldId="276"/>
        </pc:sldMkLst>
        <pc:picChg chg="del">
          <ac:chgData name="HALL, EMMA (PGR)" userId="de357696-bbf4-439b-b6da-cc918242df62" providerId="ADAL" clId="{AA23E5A0-F296-4013-8C46-D0D3D3231935}" dt="2024-03-22T18:17:00.332" v="386" actId="478"/>
          <ac:picMkLst>
            <pc:docMk/>
            <pc:sldMk cId="45055824" sldId="276"/>
            <ac:picMk id="4" creationId="{EF0F6D78-D54C-477D-BEED-013F991BA42F}"/>
          </ac:picMkLst>
        </pc:picChg>
        <pc:picChg chg="del">
          <ac:chgData name="HALL, EMMA (PGR)" userId="de357696-bbf4-439b-b6da-cc918242df62" providerId="ADAL" clId="{AA23E5A0-F296-4013-8C46-D0D3D3231935}" dt="2024-03-22T18:16:22.464" v="379" actId="478"/>
          <ac:picMkLst>
            <pc:docMk/>
            <pc:sldMk cId="45055824" sldId="276"/>
            <ac:picMk id="5" creationId="{AD4EDA4F-A799-4AAE-9347-62D12E7DCEAB}"/>
          </ac:picMkLst>
        </pc:picChg>
        <pc:picChg chg="add del">
          <ac:chgData name="HALL, EMMA (PGR)" userId="de357696-bbf4-439b-b6da-cc918242df62" providerId="ADAL" clId="{AA23E5A0-F296-4013-8C46-D0D3D3231935}" dt="2024-03-22T18:18:17.090" v="395" actId="478"/>
          <ac:picMkLst>
            <pc:docMk/>
            <pc:sldMk cId="45055824" sldId="276"/>
            <ac:picMk id="6" creationId="{FBBB2748-E249-4915-B247-998435DB736C}"/>
          </ac:picMkLst>
        </pc:picChg>
        <pc:picChg chg="del">
          <ac:chgData name="HALL, EMMA (PGR)" userId="de357696-bbf4-439b-b6da-cc918242df62" providerId="ADAL" clId="{AA23E5A0-F296-4013-8C46-D0D3D3231935}" dt="2024-03-22T18:16:57.158" v="384" actId="478"/>
          <ac:picMkLst>
            <pc:docMk/>
            <pc:sldMk cId="45055824" sldId="276"/>
            <ac:picMk id="2050" creationId="{91FB1AA9-8B28-4CFB-AEBD-E9E686D0AB30}"/>
          </ac:picMkLst>
        </pc:picChg>
        <pc:picChg chg="add mod">
          <ac:chgData name="HALL, EMMA (PGR)" userId="de357696-bbf4-439b-b6da-cc918242df62" providerId="ADAL" clId="{AA23E5A0-F296-4013-8C46-D0D3D3231935}" dt="2024-03-22T18:18:30.310" v="398" actId="1076"/>
          <ac:picMkLst>
            <pc:docMk/>
            <pc:sldMk cId="45055824" sldId="276"/>
            <ac:picMk id="7170" creationId="{485F4CF8-F1FA-71A3-80FB-CA36EE2461B4}"/>
          </ac:picMkLst>
        </pc:picChg>
        <pc:picChg chg="add mod">
          <ac:chgData name="HALL, EMMA (PGR)" userId="de357696-bbf4-439b-b6da-cc918242df62" providerId="ADAL" clId="{AA23E5A0-F296-4013-8C46-D0D3D3231935}" dt="2024-03-22T18:17:10.608" v="390" actId="171"/>
          <ac:picMkLst>
            <pc:docMk/>
            <pc:sldMk cId="45055824" sldId="276"/>
            <ac:picMk id="7172" creationId="{DB4C648F-B501-8E7E-A3E4-286614007746}"/>
          </ac:picMkLst>
        </pc:picChg>
        <pc:picChg chg="add del mod">
          <ac:chgData name="HALL, EMMA (PGR)" userId="de357696-bbf4-439b-b6da-cc918242df62" providerId="ADAL" clId="{AA23E5A0-F296-4013-8C46-D0D3D3231935}" dt="2024-03-22T18:18:25.506" v="397" actId="1076"/>
          <ac:picMkLst>
            <pc:docMk/>
            <pc:sldMk cId="45055824" sldId="276"/>
            <ac:picMk id="7174" creationId="{515322D3-A1B3-41AC-F8D2-903D2101961B}"/>
          </ac:picMkLst>
        </pc:picChg>
      </pc:sldChg>
      <pc:sldChg chg="delSp mod">
        <pc:chgData name="HALL, EMMA (PGR)" userId="de357696-bbf4-439b-b6da-cc918242df62" providerId="ADAL" clId="{AA23E5A0-F296-4013-8C46-D0D3D3231935}" dt="2024-03-22T18:13:11.364" v="318" actId="478"/>
        <pc:sldMkLst>
          <pc:docMk/>
          <pc:sldMk cId="1426049155" sldId="278"/>
        </pc:sldMkLst>
        <pc:picChg chg="del">
          <ac:chgData name="HALL, EMMA (PGR)" userId="de357696-bbf4-439b-b6da-cc918242df62" providerId="ADAL" clId="{AA23E5A0-F296-4013-8C46-D0D3D3231935}" dt="2024-03-22T18:13:11.364" v="318" actId="478"/>
          <ac:picMkLst>
            <pc:docMk/>
            <pc:sldMk cId="1426049155" sldId="278"/>
            <ac:picMk id="4" creationId="{93D07015-74F3-44DA-A107-0890D3972C0D}"/>
          </ac:picMkLst>
        </pc:picChg>
      </pc:sldChg>
      <pc:sldChg chg="addSp delSp modSp mod">
        <pc:chgData name="HALL, EMMA (PGR)" userId="de357696-bbf4-439b-b6da-cc918242df62" providerId="ADAL" clId="{AA23E5A0-F296-4013-8C46-D0D3D3231935}" dt="2024-03-22T18:01:30.464" v="128" actId="26606"/>
        <pc:sldMkLst>
          <pc:docMk/>
          <pc:sldMk cId="3898522307" sldId="280"/>
        </pc:sldMkLst>
        <pc:spChg chg="mod">
          <ac:chgData name="HALL, EMMA (PGR)" userId="de357696-bbf4-439b-b6da-cc918242df62" providerId="ADAL" clId="{AA23E5A0-F296-4013-8C46-D0D3D3231935}" dt="2024-03-22T18:01:30.464" v="128" actId="26606"/>
          <ac:spMkLst>
            <pc:docMk/>
            <pc:sldMk cId="3898522307" sldId="280"/>
            <ac:spMk id="2" creationId="{3BCD161A-E535-4BBA-A052-27C6237985EF}"/>
          </ac:spMkLst>
        </pc:spChg>
        <pc:spChg chg="mod">
          <ac:chgData name="HALL, EMMA (PGR)" userId="de357696-bbf4-439b-b6da-cc918242df62" providerId="ADAL" clId="{AA23E5A0-F296-4013-8C46-D0D3D3231935}" dt="2024-03-22T18:01:30.464" v="128" actId="26606"/>
          <ac:spMkLst>
            <pc:docMk/>
            <pc:sldMk cId="3898522307" sldId="280"/>
            <ac:spMk id="7" creationId="{347C931D-6F4F-48CF-8735-8DE20B612C84}"/>
          </ac:spMkLst>
        </pc:spChg>
        <pc:spChg chg="del">
          <ac:chgData name="HALL, EMMA (PGR)" userId="de357696-bbf4-439b-b6da-cc918242df62" providerId="ADAL" clId="{AA23E5A0-F296-4013-8C46-D0D3D3231935}" dt="2024-03-22T18:01:30.464" v="128" actId="26606"/>
          <ac:spMkLst>
            <pc:docMk/>
            <pc:sldMk cId="3898522307" sldId="280"/>
            <ac:spMk id="60" creationId="{F4664CB4-B2D2-4732-AB2C-939321E99D80}"/>
          </ac:spMkLst>
        </pc:spChg>
        <pc:spChg chg="del">
          <ac:chgData name="HALL, EMMA (PGR)" userId="de357696-bbf4-439b-b6da-cc918242df62" providerId="ADAL" clId="{AA23E5A0-F296-4013-8C46-D0D3D3231935}" dt="2024-03-22T18:01:30.464" v="128" actId="26606"/>
          <ac:spMkLst>
            <pc:docMk/>
            <pc:sldMk cId="3898522307" sldId="280"/>
            <ac:spMk id="61" creationId="{D03168EC-D910-4109-8158-A433124BB014}"/>
          </ac:spMkLst>
        </pc:spChg>
        <pc:spChg chg="del">
          <ac:chgData name="HALL, EMMA (PGR)" userId="de357696-bbf4-439b-b6da-cc918242df62" providerId="ADAL" clId="{AA23E5A0-F296-4013-8C46-D0D3D3231935}" dt="2024-03-22T18:01:30.464" v="128" actId="26606"/>
          <ac:spMkLst>
            <pc:docMk/>
            <pc:sldMk cId="3898522307" sldId="280"/>
            <ac:spMk id="62" creationId="{52EB50A5-ED88-4DB9-A0A0-1370FEEE64D0}"/>
          </ac:spMkLst>
        </pc:spChg>
        <pc:spChg chg="del">
          <ac:chgData name="HALL, EMMA (PGR)" userId="de357696-bbf4-439b-b6da-cc918242df62" providerId="ADAL" clId="{AA23E5A0-F296-4013-8C46-D0D3D3231935}" dt="2024-03-22T18:01:30.464" v="128" actId="26606"/>
          <ac:spMkLst>
            <pc:docMk/>
            <pc:sldMk cId="3898522307" sldId="280"/>
            <ac:spMk id="63" creationId="{0AA47C27-8894-42A7-8D01-C902DA9B703A}"/>
          </ac:spMkLst>
        </pc:spChg>
        <pc:spChg chg="add">
          <ac:chgData name="HALL, EMMA (PGR)" userId="de357696-bbf4-439b-b6da-cc918242df62" providerId="ADAL" clId="{AA23E5A0-F296-4013-8C46-D0D3D3231935}" dt="2024-03-22T18:01:30.464" v="128" actId="26606"/>
          <ac:spMkLst>
            <pc:docMk/>
            <pc:sldMk cId="3898522307" sldId="280"/>
            <ac:spMk id="74" creationId="{362E11DD-B54B-4751-9C17-39DAF9EF46E7}"/>
          </ac:spMkLst>
        </pc:spChg>
        <pc:grpChg chg="del">
          <ac:chgData name="HALL, EMMA (PGR)" userId="de357696-bbf4-439b-b6da-cc918242df62" providerId="ADAL" clId="{AA23E5A0-F296-4013-8C46-D0D3D3231935}" dt="2024-03-22T18:01:30.464" v="128" actId="26606"/>
          <ac:grpSpMkLst>
            <pc:docMk/>
            <pc:sldMk cId="3898522307" sldId="280"/>
            <ac:grpSpMk id="48" creationId="{8B4BD81D-EAC7-4C48-A5FD-A1156EC849E9}"/>
          </ac:grpSpMkLst>
        </pc:grpChg>
        <pc:grpChg chg="add">
          <ac:chgData name="HALL, EMMA (PGR)" userId="de357696-bbf4-439b-b6da-cc918242df62" providerId="ADAL" clId="{AA23E5A0-F296-4013-8C46-D0D3D3231935}" dt="2024-03-22T18:01:30.464" v="128" actId="26606"/>
          <ac:grpSpMkLst>
            <pc:docMk/>
            <pc:sldMk cId="3898522307" sldId="280"/>
            <ac:grpSpMk id="70" creationId="{16DBFAD4-B5FC-442B-A283-381B01B195F7}"/>
          </ac:grpSpMkLst>
        </pc:grpChg>
        <pc:grpChg chg="add">
          <ac:chgData name="HALL, EMMA (PGR)" userId="de357696-bbf4-439b-b6da-cc918242df62" providerId="ADAL" clId="{AA23E5A0-F296-4013-8C46-D0D3D3231935}" dt="2024-03-22T18:01:30.464" v="128" actId="26606"/>
          <ac:grpSpMkLst>
            <pc:docMk/>
            <pc:sldMk cId="3898522307" sldId="280"/>
            <ac:grpSpMk id="76" creationId="{B55DE4E1-F219-45A4-96D9-9A86D0E4DBD2}"/>
          </ac:grpSpMkLst>
        </pc:grpChg>
        <pc:picChg chg="add mod">
          <ac:chgData name="HALL, EMMA (PGR)" userId="de357696-bbf4-439b-b6da-cc918242df62" providerId="ADAL" clId="{AA23E5A0-F296-4013-8C46-D0D3D3231935}" dt="2024-03-22T18:01:30.464" v="128" actId="26606"/>
          <ac:picMkLst>
            <pc:docMk/>
            <pc:sldMk cId="3898522307" sldId="280"/>
            <ac:picMk id="3" creationId="{B4D566E3-1DCB-643A-2936-C18D8F2EB190}"/>
          </ac:picMkLst>
        </pc:picChg>
        <pc:picChg chg="del">
          <ac:chgData name="HALL, EMMA (PGR)" userId="de357696-bbf4-439b-b6da-cc918242df62" providerId="ADAL" clId="{AA23E5A0-F296-4013-8C46-D0D3D3231935}" dt="2024-03-22T18:01:27.262" v="125" actId="478"/>
          <ac:picMkLst>
            <pc:docMk/>
            <pc:sldMk cId="3898522307" sldId="280"/>
            <ac:picMk id="5" creationId="{0347B86B-A7D3-4FD6-85E0-961C771CDEB1}"/>
          </ac:picMkLst>
        </pc:picChg>
      </pc:sldChg>
      <pc:sldChg chg="addSp delSp modSp mod">
        <pc:chgData name="HALL, EMMA (PGR)" userId="de357696-bbf4-439b-b6da-cc918242df62" providerId="ADAL" clId="{AA23E5A0-F296-4013-8C46-D0D3D3231935}" dt="2024-03-22T18:15:20.516" v="377" actId="1076"/>
        <pc:sldMkLst>
          <pc:docMk/>
          <pc:sldMk cId="54034266" sldId="282"/>
        </pc:sldMkLst>
        <pc:spChg chg="add mod">
          <ac:chgData name="HALL, EMMA (PGR)" userId="de357696-bbf4-439b-b6da-cc918242df62" providerId="ADAL" clId="{AA23E5A0-F296-4013-8C46-D0D3D3231935}" dt="2024-03-22T18:15:20.516" v="377" actId="1076"/>
          <ac:spMkLst>
            <pc:docMk/>
            <pc:sldMk cId="54034266" sldId="282"/>
            <ac:spMk id="2" creationId="{A8A3889B-2563-E55D-E2BB-3DFF3990378E}"/>
          </ac:spMkLst>
        </pc:spChg>
        <pc:picChg chg="del">
          <ac:chgData name="HALL, EMMA (PGR)" userId="de357696-bbf4-439b-b6da-cc918242df62" providerId="ADAL" clId="{AA23E5A0-F296-4013-8C46-D0D3D3231935}" dt="2024-03-22T18:14:16.926" v="319" actId="478"/>
          <ac:picMkLst>
            <pc:docMk/>
            <pc:sldMk cId="54034266" sldId="282"/>
            <ac:picMk id="6" creationId="{1C78BDC6-A8C3-4F98-8D1B-87E4043F8F84}"/>
          </ac:picMkLst>
        </pc:picChg>
        <pc:picChg chg="add mod">
          <ac:chgData name="HALL, EMMA (PGR)" userId="de357696-bbf4-439b-b6da-cc918242df62" providerId="ADAL" clId="{AA23E5A0-F296-4013-8C46-D0D3D3231935}" dt="2024-03-22T18:14:36.486" v="328" actId="171"/>
          <ac:picMkLst>
            <pc:docMk/>
            <pc:sldMk cId="54034266" sldId="282"/>
            <ac:picMk id="6146" creationId="{16F4FB59-CC72-8CE5-A573-1C823B3B4B41}"/>
          </ac:picMkLst>
        </pc:picChg>
      </pc:sldChg>
      <pc:sldChg chg="addSp delSp modSp">
        <pc:chgData name="HALL, EMMA (PGR)" userId="de357696-bbf4-439b-b6da-cc918242df62" providerId="ADAL" clId="{AA23E5A0-F296-4013-8C46-D0D3D3231935}" dt="2024-03-22T18:19:22.772" v="400" actId="1076"/>
        <pc:sldMkLst>
          <pc:docMk/>
          <pc:sldMk cId="3757903645" sldId="284"/>
        </pc:sldMkLst>
        <pc:picChg chg="del">
          <ac:chgData name="HALL, EMMA (PGR)" userId="de357696-bbf4-439b-b6da-cc918242df62" providerId="ADAL" clId="{AA23E5A0-F296-4013-8C46-D0D3D3231935}" dt="2024-03-22T18:16:10.173" v="378" actId="478"/>
          <ac:picMkLst>
            <pc:docMk/>
            <pc:sldMk cId="3757903645" sldId="284"/>
            <ac:picMk id="1026" creationId="{E7864BB7-F5B8-43C0-B3EC-D96151A814D8}"/>
          </ac:picMkLst>
        </pc:picChg>
        <pc:picChg chg="add mod">
          <ac:chgData name="HALL, EMMA (PGR)" userId="de357696-bbf4-439b-b6da-cc918242df62" providerId="ADAL" clId="{AA23E5A0-F296-4013-8C46-D0D3D3231935}" dt="2024-03-22T18:19:22.772" v="400" actId="1076"/>
          <ac:picMkLst>
            <pc:docMk/>
            <pc:sldMk cId="3757903645" sldId="284"/>
            <ac:picMk id="8194" creationId="{FFF6B586-B298-331F-3C91-D036816B57E0}"/>
          </ac:picMkLst>
        </pc:picChg>
      </pc:sldChg>
      <pc:sldChg chg="addSp delSp modSp mod">
        <pc:chgData name="HALL, EMMA (PGR)" userId="de357696-bbf4-439b-b6da-cc918242df62" providerId="ADAL" clId="{AA23E5A0-F296-4013-8C46-D0D3D3231935}" dt="2024-03-22T18:01:02.507" v="122" actId="1076"/>
        <pc:sldMkLst>
          <pc:docMk/>
          <pc:sldMk cId="2942669780" sldId="285"/>
        </pc:sldMkLst>
        <pc:spChg chg="add mod">
          <ac:chgData name="HALL, EMMA (PGR)" userId="de357696-bbf4-439b-b6da-cc918242df62" providerId="ADAL" clId="{AA23E5A0-F296-4013-8C46-D0D3D3231935}" dt="2024-03-22T18:00:50.362" v="117" actId="1076"/>
          <ac:spMkLst>
            <pc:docMk/>
            <pc:sldMk cId="2942669780" sldId="285"/>
            <ac:spMk id="2" creationId="{486EAEC5-5933-8ED1-BB63-616EDE88688C}"/>
          </ac:spMkLst>
        </pc:spChg>
        <pc:spChg chg="del">
          <ac:chgData name="HALL, EMMA (PGR)" userId="de357696-bbf4-439b-b6da-cc918242df62" providerId="ADAL" clId="{AA23E5A0-F296-4013-8C46-D0D3D3231935}" dt="2024-03-22T18:00:32.414" v="110" actId="478"/>
          <ac:spMkLst>
            <pc:docMk/>
            <pc:sldMk cId="2942669780" sldId="285"/>
            <ac:spMk id="6" creationId="{78E4FCA8-979F-7C18-D60C-7697CB5871E0}"/>
          </ac:spMkLst>
        </pc:spChg>
        <pc:picChg chg="add mod">
          <ac:chgData name="HALL, EMMA (PGR)" userId="de357696-bbf4-439b-b6da-cc918242df62" providerId="ADAL" clId="{AA23E5A0-F296-4013-8C46-D0D3D3231935}" dt="2024-03-22T18:01:02.507" v="122" actId="1076"/>
          <ac:picMkLst>
            <pc:docMk/>
            <pc:sldMk cId="2942669780" sldId="285"/>
            <ac:picMk id="3" creationId="{E566BA16-F860-6707-B3F0-458A99BAA9CB}"/>
          </ac:picMkLst>
        </pc:picChg>
        <pc:picChg chg="del">
          <ac:chgData name="HALL, EMMA (PGR)" userId="de357696-bbf4-439b-b6da-cc918242df62" providerId="ADAL" clId="{AA23E5A0-F296-4013-8C46-D0D3D3231935}" dt="2024-03-22T18:00:55.922" v="119" actId="478"/>
          <ac:picMkLst>
            <pc:docMk/>
            <pc:sldMk cId="2942669780" sldId="285"/>
            <ac:picMk id="4" creationId="{C4DB4003-8465-EF2A-B8EB-B631940F1E62}"/>
          </ac:picMkLst>
        </pc:picChg>
        <pc:picChg chg="del">
          <ac:chgData name="HALL, EMMA (PGR)" userId="de357696-bbf4-439b-b6da-cc918242df62" providerId="ADAL" clId="{AA23E5A0-F296-4013-8C46-D0D3D3231935}" dt="2024-03-22T18:00:34.309" v="111" actId="478"/>
          <ac:picMkLst>
            <pc:docMk/>
            <pc:sldMk cId="2942669780" sldId="285"/>
            <ac:picMk id="5" creationId="{64B9360D-C6D7-8F2A-41EA-C63413DAD1AE}"/>
          </ac:picMkLst>
        </pc:picChg>
        <pc:picChg chg="add mod">
          <ac:chgData name="HALL, EMMA (PGR)" userId="de357696-bbf4-439b-b6da-cc918242df62" providerId="ADAL" clId="{AA23E5A0-F296-4013-8C46-D0D3D3231935}" dt="2024-03-22T18:00:28.940" v="109"/>
          <ac:picMkLst>
            <pc:docMk/>
            <pc:sldMk cId="2942669780" sldId="285"/>
            <ac:picMk id="7" creationId="{314935AB-9520-8FA2-FDCA-DFEF9A22E357}"/>
          </ac:picMkLst>
        </pc:picChg>
      </pc:sldChg>
    </pc:docChg>
  </pc:docChgLst>
</pc:chgInfo>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540CE40-B350-4E47-BFBD-A2D115EB7AF1}" type="datetimeFigureOut">
              <a:rPr lang="en-GB" smtClean="0"/>
              <a:t>22/03/2024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DDA0B865-59E5-4C09-887D-9A3D6E4F9BD4}" type="slidenum">
              <a:rPr lang="en-GB" smtClean="0"/>
              <a:t>‹#›</a:t>
            </a:fld>
            <a:endParaRPr lang="en-GB"/>
          </a:p>
        </p:txBody>
      </p:sp>
    </p:spTree>
    <p:extLst>
      <p:ext uri="{BB962C8B-B14F-4D97-AF65-F5344CB8AC3E}">
        <p14:creationId xmlns:p14="http://schemas.microsoft.com/office/powerpoint/2010/main" val="143152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40CE40-B350-4E47-BFBD-A2D115EB7AF1}" type="datetimeFigureOut">
              <a:rPr lang="en-GB" smtClean="0"/>
              <a:t>22/03/2024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DA0B865-59E5-4C09-887D-9A3D6E4F9BD4}" type="slidenum">
              <a:rPr lang="en-GB" smtClean="0"/>
              <a:t>‹#›</a:t>
            </a:fld>
            <a:endParaRPr lang="en-GB"/>
          </a:p>
        </p:txBody>
      </p:sp>
    </p:spTree>
    <p:extLst>
      <p:ext uri="{BB962C8B-B14F-4D97-AF65-F5344CB8AC3E}">
        <p14:creationId xmlns:p14="http://schemas.microsoft.com/office/powerpoint/2010/main" val="5065420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40CE40-B350-4E47-BFBD-A2D115EB7AF1}" type="datetimeFigureOut">
              <a:rPr lang="en-GB" smtClean="0"/>
              <a:t>22/03/2024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DA0B865-59E5-4C09-887D-9A3D6E4F9BD4}" type="slidenum">
              <a:rPr lang="en-GB" smtClean="0"/>
              <a:t>‹#›</a:t>
            </a:fld>
            <a:endParaRPr lang="en-GB"/>
          </a:p>
        </p:txBody>
      </p:sp>
    </p:spTree>
    <p:extLst>
      <p:ext uri="{BB962C8B-B14F-4D97-AF65-F5344CB8AC3E}">
        <p14:creationId xmlns:p14="http://schemas.microsoft.com/office/powerpoint/2010/main" val="127752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40CE40-B350-4E47-BFBD-A2D115EB7AF1}" type="datetimeFigureOut">
              <a:rPr lang="en-GB" smtClean="0"/>
              <a:t>22/03/2024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DA0B865-59E5-4C09-887D-9A3D6E4F9BD4}" type="slidenum">
              <a:rPr lang="en-GB" smtClean="0"/>
              <a:t>‹#›</a:t>
            </a:fld>
            <a:endParaRPr lang="en-GB"/>
          </a:p>
        </p:txBody>
      </p:sp>
    </p:spTree>
    <p:extLst>
      <p:ext uri="{BB962C8B-B14F-4D97-AF65-F5344CB8AC3E}">
        <p14:creationId xmlns:p14="http://schemas.microsoft.com/office/powerpoint/2010/main" val="4062836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B540CE40-B350-4E47-BFBD-A2D115EB7AF1}" type="datetimeFigureOut">
              <a:rPr lang="en-GB" smtClean="0"/>
              <a:t>22/03/2024</a:t>
            </a:fld>
            <a:endParaRPr lang="en-GB"/>
          </a:p>
        </p:txBody>
      </p:sp>
      <p:sp>
        <p:nvSpPr>
          <p:cNvPr id="5" name="Footer Placeholder 4"/>
          <p:cNvSpPr>
            <a:spLocks noGrp="1"/>
          </p:cNvSpPr>
          <p:nvPr>
            <p:ph type="ftr" sz="quarter" idx="11"/>
          </p:nvPr>
        </p:nvSpPr>
        <p:spPr>
          <a:xfrm>
            <a:off x="2182708" y="6272784"/>
            <a:ext cx="6327648" cy="365125"/>
          </a:xfrm>
        </p:spPr>
        <p:txBody>
          <a:bodyPr/>
          <a:lstStyle/>
          <a:p>
            <a:endParaRPr lang="en-GB"/>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DDA0B865-59E5-4C09-887D-9A3D6E4F9BD4}" type="slidenum">
              <a:rPr lang="en-GB" smtClean="0"/>
              <a:t>‹#›</a:t>
            </a:fld>
            <a:endParaRPr lang="en-GB"/>
          </a:p>
        </p:txBody>
      </p:sp>
    </p:spTree>
    <p:extLst>
      <p:ext uri="{BB962C8B-B14F-4D97-AF65-F5344CB8AC3E}">
        <p14:creationId xmlns:p14="http://schemas.microsoft.com/office/powerpoint/2010/main" val="3761023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540CE40-B350-4E47-BFBD-A2D115EB7AF1}" type="datetimeFigureOut">
              <a:rPr lang="en-GB" smtClean="0"/>
              <a:t>22/03/2024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DA0B865-59E5-4C09-887D-9A3D6E4F9BD4}" type="slidenum">
              <a:rPr lang="en-GB" smtClean="0"/>
              <a:t>‹#›</a:t>
            </a:fld>
            <a:endParaRPr lang="en-GB"/>
          </a:p>
        </p:txBody>
      </p:sp>
    </p:spTree>
    <p:extLst>
      <p:ext uri="{BB962C8B-B14F-4D97-AF65-F5344CB8AC3E}">
        <p14:creationId xmlns:p14="http://schemas.microsoft.com/office/powerpoint/2010/main" val="6780163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540CE40-B350-4E47-BFBD-A2D115EB7AF1}" type="datetimeFigureOut">
              <a:rPr lang="en-GB" smtClean="0"/>
              <a:t>22/03/2024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DA0B865-59E5-4C09-887D-9A3D6E4F9BD4}" type="slidenum">
              <a:rPr lang="en-GB" smtClean="0"/>
              <a:t>‹#›</a:t>
            </a:fld>
            <a:endParaRPr lang="en-GB"/>
          </a:p>
        </p:txBody>
      </p:sp>
    </p:spTree>
    <p:extLst>
      <p:ext uri="{BB962C8B-B14F-4D97-AF65-F5344CB8AC3E}">
        <p14:creationId xmlns:p14="http://schemas.microsoft.com/office/powerpoint/2010/main" val="2519184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540CE40-B350-4E47-BFBD-A2D115EB7AF1}" type="datetimeFigureOut">
              <a:rPr lang="en-GB" smtClean="0"/>
              <a:t>22/03/2024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DA0B865-59E5-4C09-887D-9A3D6E4F9BD4}" type="slidenum">
              <a:rPr lang="en-GB" smtClean="0"/>
              <a:t>‹#›</a:t>
            </a:fld>
            <a:endParaRPr lang="en-GB"/>
          </a:p>
        </p:txBody>
      </p:sp>
    </p:spTree>
    <p:extLst>
      <p:ext uri="{BB962C8B-B14F-4D97-AF65-F5344CB8AC3E}">
        <p14:creationId xmlns:p14="http://schemas.microsoft.com/office/powerpoint/2010/main" val="2494632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40CE40-B350-4E47-BFBD-A2D115EB7AF1}" type="datetimeFigureOut">
              <a:rPr lang="en-GB" smtClean="0"/>
              <a:t>22/03/2024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DA0B865-59E5-4C09-887D-9A3D6E4F9BD4}" type="slidenum">
              <a:rPr lang="en-GB" smtClean="0"/>
              <a:t>‹#›</a:t>
            </a:fld>
            <a:endParaRPr lang="en-GB"/>
          </a:p>
        </p:txBody>
      </p:sp>
    </p:spTree>
    <p:extLst>
      <p:ext uri="{BB962C8B-B14F-4D97-AF65-F5344CB8AC3E}">
        <p14:creationId xmlns:p14="http://schemas.microsoft.com/office/powerpoint/2010/main" val="34734383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40CE40-B350-4E47-BFBD-A2D115EB7AF1}" type="datetimeFigureOut">
              <a:rPr lang="en-GB" smtClean="0"/>
              <a:t>22/03/2024</a:t>
            </a:fld>
            <a:endParaRPr lang="en-GB"/>
          </a:p>
        </p:txBody>
      </p:sp>
      <p:sp>
        <p:nvSpPr>
          <p:cNvPr id="6" name="Footer Placeholder 5"/>
          <p:cNvSpPr>
            <a:spLocks noGrp="1"/>
          </p:cNvSpPr>
          <p:nvPr>
            <p:ph type="ftr" sz="quarter" idx="11"/>
          </p:nvPr>
        </p:nvSpPr>
        <p:spPr/>
        <p:txBody>
          <a:bodyPr/>
          <a:lstStyle/>
          <a:p>
            <a:endParaRPr lang="en-GB"/>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DDA0B865-59E5-4C09-887D-9A3D6E4F9BD4}" type="slidenum">
              <a:rPr lang="en-GB" smtClean="0"/>
              <a:t>‹#›</a:t>
            </a:fld>
            <a:endParaRPr lang="en-GB"/>
          </a:p>
        </p:txBody>
      </p:sp>
    </p:spTree>
    <p:extLst>
      <p:ext uri="{BB962C8B-B14F-4D97-AF65-F5344CB8AC3E}">
        <p14:creationId xmlns:p14="http://schemas.microsoft.com/office/powerpoint/2010/main" val="2734841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40CE40-B350-4E47-BFBD-A2D115EB7AF1}" type="datetimeFigureOut">
              <a:rPr lang="en-GB" smtClean="0"/>
              <a:t>22/03/2024</a:t>
            </a:fld>
            <a:endParaRPr lang="en-GB"/>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DDA0B865-59E5-4C09-887D-9A3D6E4F9BD4}" type="slidenum">
              <a:rPr lang="en-GB" smtClean="0"/>
              <a:t>‹#›</a:t>
            </a:fld>
            <a:endParaRPr lang="en-GB"/>
          </a:p>
        </p:txBody>
      </p:sp>
    </p:spTree>
    <p:extLst>
      <p:ext uri="{BB962C8B-B14F-4D97-AF65-F5344CB8AC3E}">
        <p14:creationId xmlns:p14="http://schemas.microsoft.com/office/powerpoint/2010/main" val="25219546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B540CE40-B350-4E47-BFBD-A2D115EB7AF1}" type="datetimeFigureOut">
              <a:rPr lang="en-GB" smtClean="0"/>
              <a:t>22/03/2024</a:t>
            </a:fld>
            <a:endParaRPr lang="en-GB"/>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GB"/>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DDA0B865-59E5-4C09-887D-9A3D6E4F9BD4}" type="slidenum">
              <a:rPr lang="en-GB" smtClean="0"/>
              <a:t>‹#›</a:t>
            </a:fld>
            <a:endParaRPr lang="en-GB"/>
          </a:p>
        </p:txBody>
      </p:sp>
    </p:spTree>
    <p:extLst>
      <p:ext uri="{BB962C8B-B14F-4D97-AF65-F5344CB8AC3E}">
        <p14:creationId xmlns:p14="http://schemas.microsoft.com/office/powerpoint/2010/main" val="106432914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8.jpg"/><Relationship Id="rId5" Type="http://schemas.openxmlformats.org/officeDocument/2006/relationships/image" Target="../media/image7.png"/><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2" Type="http://schemas.openxmlformats.org/officeDocument/2006/relationships/hyperlink" Target="https://cawp.rutgers.edu/gender-gap-voting-choices-presidential-elections"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hyperlink" Target="https://cawp.rutgers.edu/gender-gap-voting-choices-presidential-elections" TargetMode="Externa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image" Target="../media/image20.jpeg"/><Relationship Id="rId3" Type="http://schemas.microsoft.com/office/2007/relationships/hdphoto" Target="../media/hdphoto2.wdp"/><Relationship Id="rId7" Type="http://schemas.openxmlformats.org/officeDocument/2006/relationships/image" Target="../media/image19.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jpeg"/><Relationship Id="rId5" Type="http://schemas.openxmlformats.org/officeDocument/2006/relationships/image" Target="../media/image17.png"/><Relationship Id="rId10" Type="http://schemas.openxmlformats.org/officeDocument/2006/relationships/image" Target="../media/image22.jpeg"/><Relationship Id="rId4" Type="http://schemas.openxmlformats.org/officeDocument/2006/relationships/image" Target="../media/image2.png"/><Relationship Id="rId9"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5.png"/><Relationship Id="rId5" Type="http://schemas.microsoft.com/office/2007/relationships/hdphoto" Target="../media/hdphoto1.wdp"/><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7.png"/><Relationship Id="rId5" Type="http://schemas.microsoft.com/office/2007/relationships/hdphoto" Target="../media/hdphoto2.wdp"/><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9.png"/><Relationship Id="rId5" Type="http://schemas.microsoft.com/office/2007/relationships/hdphoto" Target="../media/hdphoto1.wdp"/><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30.jpeg"/><Relationship Id="rId5" Type="http://schemas.microsoft.com/office/2007/relationships/hdphoto" Target="../media/hdphoto1.wdp"/><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3.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8" Type="http://schemas.openxmlformats.org/officeDocument/2006/relationships/image" Target="../media/image37.jpeg"/><Relationship Id="rId3" Type="http://schemas.microsoft.com/office/2007/relationships/hdphoto" Target="../media/hdphoto2.wdp"/><Relationship Id="rId7" Type="http://schemas.openxmlformats.org/officeDocument/2006/relationships/image" Target="../media/image36.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5.jpeg"/><Relationship Id="rId5" Type="http://schemas.microsoft.com/office/2007/relationships/hdphoto" Target="../media/hdphoto1.wdp"/><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8" Type="http://schemas.openxmlformats.org/officeDocument/2006/relationships/image" Target="../media/image39.png"/><Relationship Id="rId3" Type="http://schemas.microsoft.com/office/2007/relationships/hdphoto" Target="../media/hdphoto1.wdp"/><Relationship Id="rId7" Type="http://schemas.openxmlformats.org/officeDocument/2006/relationships/hyperlink" Target="https://states.guttmacher.org/policies/"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8.png"/><Relationship Id="rId5" Type="http://schemas.microsoft.com/office/2007/relationships/hdphoto" Target="../media/hdphoto2.wdp"/><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Layout" Target="../slideLayouts/slideLayout2.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 name="Rectangle 81">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CD161A-E535-4BBA-A052-27C6237985EF}"/>
              </a:ext>
            </a:extLst>
          </p:cNvPr>
          <p:cNvSpPr>
            <a:spLocks noGrp="1"/>
          </p:cNvSpPr>
          <p:nvPr>
            <p:ph type="ctrTitle"/>
          </p:nvPr>
        </p:nvSpPr>
        <p:spPr>
          <a:xfrm>
            <a:off x="6556100" y="1360493"/>
            <a:ext cx="4972511" cy="3106732"/>
          </a:xfrm>
        </p:spPr>
        <p:txBody>
          <a:bodyPr anchor="b">
            <a:normAutofit/>
          </a:bodyPr>
          <a:lstStyle/>
          <a:p>
            <a:r>
              <a:rPr lang="en-GB" sz="7200"/>
              <a:t>Gender and US Politics</a:t>
            </a:r>
            <a:endParaRPr lang="en-GB" sz="7200" dirty="0"/>
          </a:p>
        </p:txBody>
      </p:sp>
      <p:sp>
        <p:nvSpPr>
          <p:cNvPr id="3" name="Subtitle 2">
            <a:extLst>
              <a:ext uri="{FF2B5EF4-FFF2-40B4-BE49-F238E27FC236}">
                <a16:creationId xmlns:a16="http://schemas.microsoft.com/office/drawing/2014/main" id="{85E74BB3-2AB2-4A11-B8F6-CDBF5249255C}"/>
              </a:ext>
            </a:extLst>
          </p:cNvPr>
          <p:cNvSpPr>
            <a:spLocks noGrp="1"/>
          </p:cNvSpPr>
          <p:nvPr>
            <p:ph type="subTitle" idx="1"/>
          </p:nvPr>
        </p:nvSpPr>
        <p:spPr>
          <a:xfrm>
            <a:off x="6556100" y="4687316"/>
            <a:ext cx="4972512" cy="1517088"/>
          </a:xfrm>
        </p:spPr>
        <p:txBody>
          <a:bodyPr>
            <a:normAutofit/>
          </a:bodyPr>
          <a:lstStyle/>
          <a:p>
            <a:r>
              <a:rPr lang="en-GB"/>
              <a:t>Voting behaviour and gendered campaigning </a:t>
            </a:r>
            <a:endParaRPr lang="en-GB" dirty="0"/>
          </a:p>
        </p:txBody>
      </p:sp>
      <p:pic>
        <p:nvPicPr>
          <p:cNvPr id="6" name="Picture 5" descr="A statue of liberty with a torch&#10;&#10;Description automatically generated">
            <a:extLst>
              <a:ext uri="{FF2B5EF4-FFF2-40B4-BE49-F238E27FC236}">
                <a16:creationId xmlns:a16="http://schemas.microsoft.com/office/drawing/2014/main" id="{A2212118-049B-08AB-8FDC-7DB8F8D0EA29}"/>
              </a:ext>
            </a:extLst>
          </p:cNvPr>
          <p:cNvPicPr>
            <a:picLocks noChangeAspect="1"/>
          </p:cNvPicPr>
          <p:nvPr/>
        </p:nvPicPr>
        <p:blipFill rotWithShape="1">
          <a:blip r:embed="rId2"/>
          <a:srcRect t="10155" r="-1" b="14747"/>
          <a:stretch/>
        </p:blipFill>
        <p:spPr>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
        <p:nvSpPr>
          <p:cNvPr id="83" name="Freeform: Shape 82">
            <a:extLst>
              <a:ext uri="{FF2B5EF4-FFF2-40B4-BE49-F238E27FC236}">
                <a16:creationId xmlns:a16="http://schemas.microsoft.com/office/drawing/2014/main" id="{0060CE1A-A2ED-43AC-857D-05822177F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598"/>
            <a:ext cx="6095695" cy="6857997"/>
          </a:xfrm>
          <a:custGeom>
            <a:avLst/>
            <a:gdLst>
              <a:gd name="connsiteX0" fmla="*/ 3435036 w 6095695"/>
              <a:gd name="connsiteY0" fmla="*/ 0 h 6857997"/>
              <a:gd name="connsiteX1" fmla="*/ 4198562 w 6095695"/>
              <a:gd name="connsiteY1" fmla="*/ 0 h 6857997"/>
              <a:gd name="connsiteX2" fmla="*/ 4365987 w 6095695"/>
              <a:gd name="connsiteY2" fmla="*/ 128761 h 6857997"/>
              <a:gd name="connsiteX3" fmla="*/ 6095695 w 6095695"/>
              <a:gd name="connsiteY3" fmla="*/ 3718209 h 6857997"/>
              <a:gd name="connsiteX4" fmla="*/ 4860911 w 6095695"/>
              <a:gd name="connsiteY4" fmla="*/ 6845880 h 6857997"/>
              <a:gd name="connsiteX5" fmla="*/ 4849107 w 6095695"/>
              <a:gd name="connsiteY5" fmla="*/ 6857997 h 6857997"/>
              <a:gd name="connsiteX6" fmla="*/ 4253869 w 6095695"/>
              <a:gd name="connsiteY6" fmla="*/ 6857997 h 6857997"/>
              <a:gd name="connsiteX7" fmla="*/ 4409441 w 6095695"/>
              <a:gd name="connsiteY7" fmla="*/ 6719623 h 6857997"/>
              <a:gd name="connsiteX8" fmla="*/ 5679794 w 6095695"/>
              <a:gd name="connsiteY8" fmla="*/ 3718209 h 6857997"/>
              <a:gd name="connsiteX9" fmla="*/ 3591563 w 6095695"/>
              <a:gd name="connsiteY9" fmla="*/ 88079 h 6857997"/>
              <a:gd name="connsiteX10" fmla="*/ 0 w 6095695"/>
              <a:gd name="connsiteY10" fmla="*/ 0 h 6857997"/>
              <a:gd name="connsiteX11" fmla="*/ 3177466 w 6095695"/>
              <a:gd name="connsiteY11" fmla="*/ 0 h 6857997"/>
              <a:gd name="connsiteX12" fmla="*/ 3353291 w 6095695"/>
              <a:gd name="connsiteY12" fmla="*/ 88129 h 6857997"/>
              <a:gd name="connsiteX13" fmla="*/ 5560965 w 6095695"/>
              <a:gd name="connsiteY13" fmla="*/ 3718209 h 6857997"/>
              <a:gd name="connsiteX14" fmla="*/ 4325417 w 6095695"/>
              <a:gd name="connsiteY14" fmla="*/ 6637392 h 6857997"/>
              <a:gd name="connsiteX15" fmla="*/ 4077394 w 6095695"/>
              <a:gd name="connsiteY15" fmla="*/ 6857997 h 6857997"/>
              <a:gd name="connsiteX16" fmla="*/ 0 w 6095695"/>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pic>
        <p:nvPicPr>
          <p:cNvPr id="4" name="Picture 3" descr="A blue and black logo&#10;&#10;Description automatically generated">
            <a:extLst>
              <a:ext uri="{FF2B5EF4-FFF2-40B4-BE49-F238E27FC236}">
                <a16:creationId xmlns:a16="http://schemas.microsoft.com/office/drawing/2014/main" id="{53180B3E-D037-12A7-F576-0A6D695523FA}"/>
              </a:ext>
            </a:extLst>
          </p:cNvPr>
          <p:cNvPicPr>
            <a:picLocks noChangeAspect="1"/>
          </p:cNvPicPr>
          <p:nvPr/>
        </p:nvPicPr>
        <p:blipFill>
          <a:blip r:embed="rId5"/>
          <a:stretch>
            <a:fillRect/>
          </a:stretch>
        </p:blipFill>
        <p:spPr>
          <a:xfrm>
            <a:off x="151373" y="117322"/>
            <a:ext cx="2133600" cy="1143000"/>
          </a:xfrm>
          <a:prstGeom prst="rect">
            <a:avLst/>
          </a:prstGeom>
        </p:spPr>
      </p:pic>
      <p:pic>
        <p:nvPicPr>
          <p:cNvPr id="7" name="Picture 6" descr="A flag with text on it&#10;&#10;Description automatically generated">
            <a:extLst>
              <a:ext uri="{FF2B5EF4-FFF2-40B4-BE49-F238E27FC236}">
                <a16:creationId xmlns:a16="http://schemas.microsoft.com/office/drawing/2014/main" id="{BA9CF121-8107-4334-45A7-1699CFF7FF40}"/>
              </a:ext>
            </a:extLst>
          </p:cNvPr>
          <p:cNvPicPr>
            <a:picLocks noChangeAspect="1"/>
          </p:cNvPicPr>
          <p:nvPr/>
        </p:nvPicPr>
        <p:blipFill>
          <a:blip r:embed="rId6"/>
          <a:stretch>
            <a:fillRect/>
          </a:stretch>
        </p:blipFill>
        <p:spPr>
          <a:xfrm>
            <a:off x="9842118" y="117322"/>
            <a:ext cx="2171699" cy="1143000"/>
          </a:xfrm>
          <a:prstGeom prst="rect">
            <a:avLst/>
          </a:prstGeom>
        </p:spPr>
      </p:pic>
    </p:spTree>
    <p:extLst>
      <p:ext uri="{BB962C8B-B14F-4D97-AF65-F5344CB8AC3E}">
        <p14:creationId xmlns:p14="http://schemas.microsoft.com/office/powerpoint/2010/main" val="20701700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433FD-E453-4D01-A0CC-FB2FB4FBD429}"/>
              </a:ext>
            </a:extLst>
          </p:cNvPr>
          <p:cNvSpPr>
            <a:spLocks noGrp="1"/>
          </p:cNvSpPr>
          <p:nvPr>
            <p:ph type="title"/>
          </p:nvPr>
        </p:nvSpPr>
        <p:spPr>
          <a:xfrm>
            <a:off x="768017" y="484632"/>
            <a:ext cx="10058400" cy="1609344"/>
          </a:xfrm>
        </p:spPr>
        <p:txBody>
          <a:bodyPr/>
          <a:lstStyle/>
          <a:p>
            <a:r>
              <a:rPr lang="en-GB" dirty="0"/>
              <a:t>Gender Gap: </a:t>
            </a:r>
            <a:r>
              <a:rPr lang="en-GB" dirty="0" err="1"/>
              <a:t>StaT</a:t>
            </a:r>
            <a:r>
              <a:rPr lang="en-GB" dirty="0"/>
              <a:t> Attack</a:t>
            </a:r>
          </a:p>
        </p:txBody>
      </p:sp>
      <p:sp>
        <p:nvSpPr>
          <p:cNvPr id="5" name="TextBox 4">
            <a:extLst>
              <a:ext uri="{FF2B5EF4-FFF2-40B4-BE49-F238E27FC236}">
                <a16:creationId xmlns:a16="http://schemas.microsoft.com/office/drawing/2014/main" id="{CD916A2D-8047-4DD0-BC3E-5BA14FF5F467}"/>
              </a:ext>
            </a:extLst>
          </p:cNvPr>
          <p:cNvSpPr txBox="1"/>
          <p:nvPr/>
        </p:nvSpPr>
        <p:spPr>
          <a:xfrm>
            <a:off x="768017" y="5531907"/>
            <a:ext cx="5466348" cy="738664"/>
          </a:xfrm>
          <a:prstGeom prst="rect">
            <a:avLst/>
          </a:prstGeom>
          <a:noFill/>
        </p:spPr>
        <p:txBody>
          <a:bodyPr wrap="square" rtlCol="0">
            <a:spAutoFit/>
          </a:bodyPr>
          <a:lstStyle/>
          <a:p>
            <a:r>
              <a:rPr lang="en-GB" sz="1400" dirty="0"/>
              <a:t>Source: CAWP using Edison data </a:t>
            </a:r>
            <a:r>
              <a:rPr lang="en-GB" sz="1400" dirty="0">
                <a:hlinkClick r:id="rId2"/>
              </a:rPr>
              <a:t>https://cawp.rutgers.edu/gender-gap-voting-choices-presidential-elections</a:t>
            </a:r>
            <a:r>
              <a:rPr lang="en-GB" sz="1400" dirty="0"/>
              <a:t> </a:t>
            </a:r>
          </a:p>
        </p:txBody>
      </p:sp>
      <p:graphicFrame>
        <p:nvGraphicFramePr>
          <p:cNvPr id="4" name="Table 4">
            <a:extLst>
              <a:ext uri="{FF2B5EF4-FFF2-40B4-BE49-F238E27FC236}">
                <a16:creationId xmlns:a16="http://schemas.microsoft.com/office/drawing/2014/main" id="{22017991-6732-4D28-9027-B08E17AC07DE}"/>
              </a:ext>
            </a:extLst>
          </p:cNvPr>
          <p:cNvGraphicFramePr>
            <a:graphicFrameLocks noGrp="1"/>
          </p:cNvGraphicFramePr>
          <p:nvPr>
            <p:ph idx="1"/>
            <p:extLst>
              <p:ext uri="{D42A27DB-BD31-4B8C-83A1-F6EECF244321}">
                <p14:modId xmlns:p14="http://schemas.microsoft.com/office/powerpoint/2010/main" val="780876174"/>
              </p:ext>
            </p:extLst>
          </p:nvPr>
        </p:nvGraphicFramePr>
        <p:xfrm>
          <a:off x="768017" y="1965954"/>
          <a:ext cx="9409530" cy="3139440"/>
        </p:xfrm>
        <a:graphic>
          <a:graphicData uri="http://schemas.openxmlformats.org/drawingml/2006/table">
            <a:tbl>
              <a:tblPr firstRow="1" bandRow="1">
                <a:tableStyleId>{5C22544A-7EE6-4342-B048-85BDC9FD1C3A}</a:tableStyleId>
              </a:tblPr>
              <a:tblGrid>
                <a:gridCol w="1568255">
                  <a:extLst>
                    <a:ext uri="{9D8B030D-6E8A-4147-A177-3AD203B41FA5}">
                      <a16:colId xmlns:a16="http://schemas.microsoft.com/office/drawing/2014/main" val="3653176417"/>
                    </a:ext>
                  </a:extLst>
                </a:gridCol>
                <a:gridCol w="1568255">
                  <a:extLst>
                    <a:ext uri="{9D8B030D-6E8A-4147-A177-3AD203B41FA5}">
                      <a16:colId xmlns:a16="http://schemas.microsoft.com/office/drawing/2014/main" val="2632390833"/>
                    </a:ext>
                  </a:extLst>
                </a:gridCol>
                <a:gridCol w="1568255">
                  <a:extLst>
                    <a:ext uri="{9D8B030D-6E8A-4147-A177-3AD203B41FA5}">
                      <a16:colId xmlns:a16="http://schemas.microsoft.com/office/drawing/2014/main" val="3569964541"/>
                    </a:ext>
                  </a:extLst>
                </a:gridCol>
                <a:gridCol w="1568255">
                  <a:extLst>
                    <a:ext uri="{9D8B030D-6E8A-4147-A177-3AD203B41FA5}">
                      <a16:colId xmlns:a16="http://schemas.microsoft.com/office/drawing/2014/main" val="1104186657"/>
                    </a:ext>
                  </a:extLst>
                </a:gridCol>
                <a:gridCol w="1568255">
                  <a:extLst>
                    <a:ext uri="{9D8B030D-6E8A-4147-A177-3AD203B41FA5}">
                      <a16:colId xmlns:a16="http://schemas.microsoft.com/office/drawing/2014/main" val="3773132444"/>
                    </a:ext>
                  </a:extLst>
                </a:gridCol>
                <a:gridCol w="1568255">
                  <a:extLst>
                    <a:ext uri="{9D8B030D-6E8A-4147-A177-3AD203B41FA5}">
                      <a16:colId xmlns:a16="http://schemas.microsoft.com/office/drawing/2014/main" val="746565284"/>
                    </a:ext>
                  </a:extLst>
                </a:gridCol>
              </a:tblGrid>
              <a:tr h="370840">
                <a:tc>
                  <a:txBody>
                    <a:bodyPr/>
                    <a:lstStyle/>
                    <a:p>
                      <a:endParaRPr lang="en-GB" dirty="0"/>
                    </a:p>
                  </a:txBody>
                  <a:tcPr/>
                </a:tc>
                <a:tc>
                  <a:txBody>
                    <a:bodyPr/>
                    <a:lstStyle/>
                    <a:p>
                      <a:r>
                        <a:rPr lang="en-GB" dirty="0"/>
                        <a:t>Democratic candidate – Women (%)</a:t>
                      </a:r>
                    </a:p>
                  </a:txBody>
                  <a:tcPr/>
                </a:tc>
                <a:tc>
                  <a:txBody>
                    <a:bodyPr/>
                    <a:lstStyle/>
                    <a:p>
                      <a:r>
                        <a:rPr lang="en-GB" dirty="0"/>
                        <a:t>Democratic candidate – Men (%)</a:t>
                      </a:r>
                    </a:p>
                  </a:txBody>
                  <a:tcPr/>
                </a:tc>
                <a:tc>
                  <a:txBody>
                    <a:bodyPr/>
                    <a:lstStyle/>
                    <a:p>
                      <a:r>
                        <a:rPr lang="en-GB" dirty="0"/>
                        <a:t>Republican candidate – Women (%)</a:t>
                      </a:r>
                    </a:p>
                  </a:txBody>
                  <a:tcPr/>
                </a:tc>
                <a:tc>
                  <a:txBody>
                    <a:bodyPr/>
                    <a:lstStyle/>
                    <a:p>
                      <a:r>
                        <a:rPr lang="en-GB" dirty="0"/>
                        <a:t>Republican candidate – Men (%)</a:t>
                      </a:r>
                    </a:p>
                  </a:txBody>
                  <a:tcPr/>
                </a:tc>
                <a:tc>
                  <a:txBody>
                    <a:bodyPr/>
                    <a:lstStyle/>
                    <a:p>
                      <a:r>
                        <a:rPr lang="en-GB" dirty="0"/>
                        <a:t>Gender Gap</a:t>
                      </a:r>
                    </a:p>
                  </a:txBody>
                  <a:tcPr/>
                </a:tc>
                <a:extLst>
                  <a:ext uri="{0D108BD9-81ED-4DB2-BD59-A6C34878D82A}">
                    <a16:rowId xmlns:a16="http://schemas.microsoft.com/office/drawing/2014/main" val="3457808422"/>
                  </a:ext>
                </a:extLst>
              </a:tr>
              <a:tr h="370840">
                <a:tc>
                  <a:txBody>
                    <a:bodyPr/>
                    <a:lstStyle/>
                    <a:p>
                      <a:r>
                        <a:rPr lang="en-GB" dirty="0"/>
                        <a:t>2000</a:t>
                      </a:r>
                    </a:p>
                  </a:txBody>
                  <a:tcPr/>
                </a:tc>
                <a:tc>
                  <a:txBody>
                    <a:bodyPr/>
                    <a:lstStyle/>
                    <a:p>
                      <a:r>
                        <a:rPr lang="en-GB" dirty="0"/>
                        <a:t>54</a:t>
                      </a:r>
                    </a:p>
                  </a:txBody>
                  <a:tcPr/>
                </a:tc>
                <a:tc>
                  <a:txBody>
                    <a:bodyPr/>
                    <a:lstStyle/>
                    <a:p>
                      <a:r>
                        <a:rPr lang="en-GB" dirty="0"/>
                        <a:t>42</a:t>
                      </a:r>
                    </a:p>
                  </a:txBody>
                  <a:tcPr/>
                </a:tc>
                <a:tc>
                  <a:txBody>
                    <a:bodyPr/>
                    <a:lstStyle/>
                    <a:p>
                      <a:r>
                        <a:rPr lang="en-GB" dirty="0"/>
                        <a:t>43</a:t>
                      </a:r>
                    </a:p>
                  </a:txBody>
                  <a:tcPr/>
                </a:tc>
                <a:tc>
                  <a:txBody>
                    <a:bodyPr/>
                    <a:lstStyle/>
                    <a:p>
                      <a:r>
                        <a:rPr lang="en-GB" dirty="0"/>
                        <a:t>53</a:t>
                      </a:r>
                    </a:p>
                  </a:txBody>
                  <a:tcPr/>
                </a:tc>
                <a:tc>
                  <a:txBody>
                    <a:bodyPr/>
                    <a:lstStyle/>
                    <a:p>
                      <a:r>
                        <a:rPr lang="en-GB" dirty="0"/>
                        <a:t>10</a:t>
                      </a:r>
                    </a:p>
                  </a:txBody>
                  <a:tcPr/>
                </a:tc>
                <a:extLst>
                  <a:ext uri="{0D108BD9-81ED-4DB2-BD59-A6C34878D82A}">
                    <a16:rowId xmlns:a16="http://schemas.microsoft.com/office/drawing/2014/main" val="2836751465"/>
                  </a:ext>
                </a:extLst>
              </a:tr>
              <a:tr h="370840">
                <a:tc>
                  <a:txBody>
                    <a:bodyPr/>
                    <a:lstStyle/>
                    <a:p>
                      <a:r>
                        <a:rPr lang="en-GB" dirty="0"/>
                        <a:t>2004</a:t>
                      </a:r>
                    </a:p>
                  </a:txBody>
                  <a:tcPr/>
                </a:tc>
                <a:tc>
                  <a:txBody>
                    <a:bodyPr/>
                    <a:lstStyle/>
                    <a:p>
                      <a:r>
                        <a:rPr lang="en-GB" dirty="0"/>
                        <a:t>51</a:t>
                      </a:r>
                    </a:p>
                  </a:txBody>
                  <a:tcPr/>
                </a:tc>
                <a:tc>
                  <a:txBody>
                    <a:bodyPr/>
                    <a:lstStyle/>
                    <a:p>
                      <a:r>
                        <a:rPr lang="en-GB" dirty="0"/>
                        <a:t>44</a:t>
                      </a:r>
                    </a:p>
                  </a:txBody>
                  <a:tcPr/>
                </a:tc>
                <a:tc>
                  <a:txBody>
                    <a:bodyPr/>
                    <a:lstStyle/>
                    <a:p>
                      <a:r>
                        <a:rPr lang="en-GB" dirty="0"/>
                        <a:t>48</a:t>
                      </a:r>
                    </a:p>
                  </a:txBody>
                  <a:tcPr/>
                </a:tc>
                <a:tc>
                  <a:txBody>
                    <a:bodyPr/>
                    <a:lstStyle/>
                    <a:p>
                      <a:r>
                        <a:rPr lang="en-GB" dirty="0"/>
                        <a:t>55</a:t>
                      </a:r>
                    </a:p>
                  </a:txBody>
                  <a:tcPr/>
                </a:tc>
                <a:tc>
                  <a:txBody>
                    <a:bodyPr/>
                    <a:lstStyle/>
                    <a:p>
                      <a:r>
                        <a:rPr lang="en-GB" dirty="0"/>
                        <a:t>7</a:t>
                      </a:r>
                    </a:p>
                  </a:txBody>
                  <a:tcPr/>
                </a:tc>
                <a:extLst>
                  <a:ext uri="{0D108BD9-81ED-4DB2-BD59-A6C34878D82A}">
                    <a16:rowId xmlns:a16="http://schemas.microsoft.com/office/drawing/2014/main" val="3557325449"/>
                  </a:ext>
                </a:extLst>
              </a:tr>
              <a:tr h="370840">
                <a:tc>
                  <a:txBody>
                    <a:bodyPr/>
                    <a:lstStyle/>
                    <a:p>
                      <a:r>
                        <a:rPr lang="en-GB" dirty="0"/>
                        <a:t>2008</a:t>
                      </a:r>
                    </a:p>
                  </a:txBody>
                  <a:tcPr/>
                </a:tc>
                <a:tc>
                  <a:txBody>
                    <a:bodyPr/>
                    <a:lstStyle/>
                    <a:p>
                      <a:r>
                        <a:rPr lang="en-GB" dirty="0"/>
                        <a:t>56</a:t>
                      </a:r>
                    </a:p>
                  </a:txBody>
                  <a:tcPr/>
                </a:tc>
                <a:tc>
                  <a:txBody>
                    <a:bodyPr/>
                    <a:lstStyle/>
                    <a:p>
                      <a:r>
                        <a:rPr lang="en-GB" dirty="0"/>
                        <a:t>49</a:t>
                      </a:r>
                    </a:p>
                  </a:txBody>
                  <a:tcPr/>
                </a:tc>
                <a:tc>
                  <a:txBody>
                    <a:bodyPr/>
                    <a:lstStyle/>
                    <a:p>
                      <a:r>
                        <a:rPr lang="en-GB" dirty="0"/>
                        <a:t>43</a:t>
                      </a:r>
                    </a:p>
                  </a:txBody>
                  <a:tcPr/>
                </a:tc>
                <a:tc>
                  <a:txBody>
                    <a:bodyPr/>
                    <a:lstStyle/>
                    <a:p>
                      <a:r>
                        <a:rPr lang="en-GB" dirty="0"/>
                        <a:t>48</a:t>
                      </a:r>
                    </a:p>
                  </a:txBody>
                  <a:tcPr/>
                </a:tc>
                <a:tc>
                  <a:txBody>
                    <a:bodyPr/>
                    <a:lstStyle/>
                    <a:p>
                      <a:r>
                        <a:rPr lang="en-GB" dirty="0"/>
                        <a:t>7</a:t>
                      </a:r>
                    </a:p>
                  </a:txBody>
                  <a:tcPr/>
                </a:tc>
                <a:extLst>
                  <a:ext uri="{0D108BD9-81ED-4DB2-BD59-A6C34878D82A}">
                    <a16:rowId xmlns:a16="http://schemas.microsoft.com/office/drawing/2014/main" val="944597557"/>
                  </a:ext>
                </a:extLst>
              </a:tr>
              <a:tr h="370840">
                <a:tc>
                  <a:txBody>
                    <a:bodyPr/>
                    <a:lstStyle/>
                    <a:p>
                      <a:r>
                        <a:rPr lang="en-GB" dirty="0"/>
                        <a:t>2012</a:t>
                      </a:r>
                    </a:p>
                  </a:txBody>
                  <a:tcPr/>
                </a:tc>
                <a:tc>
                  <a:txBody>
                    <a:bodyPr/>
                    <a:lstStyle/>
                    <a:p>
                      <a:r>
                        <a:rPr lang="en-GB" dirty="0"/>
                        <a:t>55</a:t>
                      </a:r>
                    </a:p>
                  </a:txBody>
                  <a:tcPr/>
                </a:tc>
                <a:tc>
                  <a:txBody>
                    <a:bodyPr/>
                    <a:lstStyle/>
                    <a:p>
                      <a:r>
                        <a:rPr lang="en-GB" dirty="0"/>
                        <a:t>45</a:t>
                      </a:r>
                    </a:p>
                  </a:txBody>
                  <a:tcPr/>
                </a:tc>
                <a:tc>
                  <a:txBody>
                    <a:bodyPr/>
                    <a:lstStyle/>
                    <a:p>
                      <a:r>
                        <a:rPr lang="en-GB" dirty="0"/>
                        <a:t>44</a:t>
                      </a:r>
                    </a:p>
                  </a:txBody>
                  <a:tcPr/>
                </a:tc>
                <a:tc>
                  <a:txBody>
                    <a:bodyPr/>
                    <a:lstStyle/>
                    <a:p>
                      <a:r>
                        <a:rPr lang="en-GB" dirty="0"/>
                        <a:t>52</a:t>
                      </a:r>
                    </a:p>
                  </a:txBody>
                  <a:tcPr/>
                </a:tc>
                <a:tc>
                  <a:txBody>
                    <a:bodyPr/>
                    <a:lstStyle/>
                    <a:p>
                      <a:r>
                        <a:rPr lang="en-GB" dirty="0"/>
                        <a:t>10</a:t>
                      </a:r>
                    </a:p>
                  </a:txBody>
                  <a:tcPr/>
                </a:tc>
                <a:extLst>
                  <a:ext uri="{0D108BD9-81ED-4DB2-BD59-A6C34878D82A}">
                    <a16:rowId xmlns:a16="http://schemas.microsoft.com/office/drawing/2014/main" val="3786601639"/>
                  </a:ext>
                </a:extLst>
              </a:tr>
              <a:tr h="370840">
                <a:tc>
                  <a:txBody>
                    <a:bodyPr/>
                    <a:lstStyle/>
                    <a:p>
                      <a:r>
                        <a:rPr lang="en-GB" dirty="0"/>
                        <a:t>2016</a:t>
                      </a:r>
                    </a:p>
                  </a:txBody>
                  <a:tcPr/>
                </a:tc>
                <a:tc>
                  <a:txBody>
                    <a:bodyPr/>
                    <a:lstStyle/>
                    <a:p>
                      <a:r>
                        <a:rPr lang="en-GB" dirty="0"/>
                        <a:t>54</a:t>
                      </a:r>
                    </a:p>
                  </a:txBody>
                  <a:tcPr/>
                </a:tc>
                <a:tc>
                  <a:txBody>
                    <a:bodyPr/>
                    <a:lstStyle/>
                    <a:p>
                      <a:r>
                        <a:rPr lang="en-GB" dirty="0"/>
                        <a:t>41</a:t>
                      </a:r>
                    </a:p>
                  </a:txBody>
                  <a:tcPr/>
                </a:tc>
                <a:tc>
                  <a:txBody>
                    <a:bodyPr/>
                    <a:lstStyle/>
                    <a:p>
                      <a:r>
                        <a:rPr lang="en-GB" dirty="0"/>
                        <a:t>41</a:t>
                      </a:r>
                    </a:p>
                  </a:txBody>
                  <a:tcPr/>
                </a:tc>
                <a:tc>
                  <a:txBody>
                    <a:bodyPr/>
                    <a:lstStyle/>
                    <a:p>
                      <a:r>
                        <a:rPr lang="en-GB" dirty="0"/>
                        <a:t>52</a:t>
                      </a:r>
                    </a:p>
                  </a:txBody>
                  <a:tcPr/>
                </a:tc>
                <a:tc>
                  <a:txBody>
                    <a:bodyPr/>
                    <a:lstStyle/>
                    <a:p>
                      <a:r>
                        <a:rPr lang="en-GB" dirty="0"/>
                        <a:t>11</a:t>
                      </a:r>
                    </a:p>
                  </a:txBody>
                  <a:tcPr/>
                </a:tc>
                <a:extLst>
                  <a:ext uri="{0D108BD9-81ED-4DB2-BD59-A6C34878D82A}">
                    <a16:rowId xmlns:a16="http://schemas.microsoft.com/office/drawing/2014/main" val="178525913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2020</a:t>
                      </a:r>
                    </a:p>
                  </a:txBody>
                  <a:tcPr/>
                </a:tc>
                <a:tc>
                  <a:txBody>
                    <a:bodyPr/>
                    <a:lstStyle/>
                    <a:p>
                      <a:r>
                        <a:rPr lang="en-GB" dirty="0"/>
                        <a:t>57</a:t>
                      </a:r>
                    </a:p>
                  </a:txBody>
                  <a:tcPr/>
                </a:tc>
                <a:tc>
                  <a:txBody>
                    <a:bodyPr/>
                    <a:lstStyle/>
                    <a:p>
                      <a:r>
                        <a:rPr lang="en-GB" dirty="0"/>
                        <a:t>45</a:t>
                      </a:r>
                    </a:p>
                  </a:txBody>
                  <a:tcPr/>
                </a:tc>
                <a:tc>
                  <a:txBody>
                    <a:bodyPr/>
                    <a:lstStyle/>
                    <a:p>
                      <a:r>
                        <a:rPr lang="en-GB" dirty="0"/>
                        <a:t>42</a:t>
                      </a:r>
                    </a:p>
                  </a:txBody>
                  <a:tcPr/>
                </a:tc>
                <a:tc>
                  <a:txBody>
                    <a:bodyPr/>
                    <a:lstStyle/>
                    <a:p>
                      <a:r>
                        <a:rPr lang="en-GB" dirty="0"/>
                        <a:t>53</a:t>
                      </a:r>
                    </a:p>
                  </a:txBody>
                  <a:tcPr/>
                </a:tc>
                <a:tc>
                  <a:txBody>
                    <a:bodyPr/>
                    <a:lstStyle/>
                    <a:p>
                      <a:r>
                        <a:rPr lang="en-GB" dirty="0"/>
                        <a:t>12</a:t>
                      </a:r>
                    </a:p>
                  </a:txBody>
                  <a:tcPr/>
                </a:tc>
                <a:extLst>
                  <a:ext uri="{0D108BD9-81ED-4DB2-BD59-A6C34878D82A}">
                    <a16:rowId xmlns:a16="http://schemas.microsoft.com/office/drawing/2014/main" val="885105246"/>
                  </a:ext>
                </a:extLst>
              </a:tr>
            </a:tbl>
          </a:graphicData>
        </a:graphic>
      </p:graphicFrame>
    </p:spTree>
    <p:extLst>
      <p:ext uri="{BB962C8B-B14F-4D97-AF65-F5344CB8AC3E}">
        <p14:creationId xmlns:p14="http://schemas.microsoft.com/office/powerpoint/2010/main" val="28565703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3C06EAFD-0C69-4B3B-BEA7-E7E11DDF9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4066C89-42FB-4624-9AFE-3A31B36491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4" y="0"/>
            <a:ext cx="4648169" cy="6858000"/>
          </a:xfrm>
          <a:prstGeom prst="rect">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endParaRPr lang="en-US" sz="2000" kern="0">
              <a:solidFill>
                <a:prstClr val="white"/>
              </a:solidFill>
              <a:latin typeface="Rockwell Extra Bold" pitchFamily="18" charset="0"/>
            </a:endParaRPr>
          </a:p>
        </p:txBody>
      </p:sp>
      <p:sp>
        <p:nvSpPr>
          <p:cNvPr id="2" name="Title 1">
            <a:extLst>
              <a:ext uri="{FF2B5EF4-FFF2-40B4-BE49-F238E27FC236}">
                <a16:creationId xmlns:a16="http://schemas.microsoft.com/office/drawing/2014/main" id="{4B16BA6D-29EF-47AC-9AE4-45BFA2AA8533}"/>
              </a:ext>
            </a:extLst>
          </p:cNvPr>
          <p:cNvSpPr>
            <a:spLocks noGrp="1"/>
          </p:cNvSpPr>
          <p:nvPr>
            <p:ph type="title"/>
          </p:nvPr>
        </p:nvSpPr>
        <p:spPr>
          <a:xfrm>
            <a:off x="643468" y="643466"/>
            <a:ext cx="3686312" cy="5528734"/>
          </a:xfrm>
        </p:spPr>
        <p:txBody>
          <a:bodyPr>
            <a:normAutofit/>
          </a:bodyPr>
          <a:lstStyle/>
          <a:p>
            <a:pPr algn="r"/>
            <a:r>
              <a:rPr lang="en-GB" sz="4800">
                <a:solidFill>
                  <a:srgbClr val="FFFFFF"/>
                </a:solidFill>
              </a:rPr>
              <a:t>Why is there a gender gap?</a:t>
            </a:r>
          </a:p>
        </p:txBody>
      </p:sp>
      <p:sp>
        <p:nvSpPr>
          <p:cNvPr id="3" name="Content Placeholder 2">
            <a:extLst>
              <a:ext uri="{FF2B5EF4-FFF2-40B4-BE49-F238E27FC236}">
                <a16:creationId xmlns:a16="http://schemas.microsoft.com/office/drawing/2014/main" id="{DFD5ACF4-08E4-4908-BB55-490FDB438017}"/>
              </a:ext>
            </a:extLst>
          </p:cNvPr>
          <p:cNvSpPr>
            <a:spLocks noGrp="1"/>
          </p:cNvSpPr>
          <p:nvPr>
            <p:ph idx="1"/>
          </p:nvPr>
        </p:nvSpPr>
        <p:spPr>
          <a:xfrm>
            <a:off x="5053780" y="599768"/>
            <a:ext cx="6074467" cy="5572432"/>
          </a:xfrm>
        </p:spPr>
        <p:txBody>
          <a:bodyPr anchor="ctr">
            <a:normAutofit lnSpcReduction="10000"/>
          </a:bodyPr>
          <a:lstStyle/>
          <a:p>
            <a:r>
              <a:rPr lang="en-GB" sz="2400" dirty="0"/>
              <a:t>Party Difference on Social Issues </a:t>
            </a:r>
          </a:p>
          <a:p>
            <a:pPr lvl="1"/>
            <a:r>
              <a:rPr lang="en-GB" sz="2000" dirty="0"/>
              <a:t>Democratic Party: more inclusive, progressive, ‘modern’ values</a:t>
            </a:r>
          </a:p>
          <a:p>
            <a:pPr lvl="1"/>
            <a:r>
              <a:rPr lang="en-GB" sz="2000" dirty="0"/>
              <a:t>Republican Party: traditional, conservative values</a:t>
            </a:r>
          </a:p>
          <a:p>
            <a:r>
              <a:rPr lang="en-GB" sz="2400" dirty="0"/>
              <a:t>Policy Difference</a:t>
            </a:r>
          </a:p>
          <a:p>
            <a:pPr lvl="1"/>
            <a:r>
              <a:rPr lang="en-GB" sz="2000" dirty="0"/>
              <a:t>Abortion, paid family leave</a:t>
            </a:r>
          </a:p>
          <a:p>
            <a:r>
              <a:rPr lang="en-GB" sz="2400" dirty="0"/>
              <a:t>Candidate Diversity</a:t>
            </a:r>
          </a:p>
          <a:p>
            <a:r>
              <a:rPr lang="en-GB" sz="2400" dirty="0"/>
              <a:t>Turnout: women turnout in higher numbers and therefore have a greater impact upon electoral politics:</a:t>
            </a:r>
          </a:p>
          <a:p>
            <a:pPr lvl="1"/>
            <a:r>
              <a:rPr lang="en-GB" sz="2000" dirty="0"/>
              <a:t>Women vote in higher numbers than men since 1964</a:t>
            </a:r>
          </a:p>
          <a:p>
            <a:pPr lvl="1"/>
            <a:r>
              <a:rPr lang="en-GB" sz="2000" dirty="0"/>
              <a:t>In 2020, 57% of voters were women</a:t>
            </a:r>
          </a:p>
          <a:p>
            <a:pPr lvl="1"/>
            <a:r>
              <a:rPr lang="en-GB" sz="2000" dirty="0"/>
              <a:t>More women registered to vote than men (10m more in 2016)</a:t>
            </a:r>
          </a:p>
          <a:p>
            <a:pPr lvl="1"/>
            <a:endParaRPr lang="en-GB" dirty="0"/>
          </a:p>
        </p:txBody>
      </p:sp>
      <p:sp>
        <p:nvSpPr>
          <p:cNvPr id="27" name="Oval 26">
            <a:extLst>
              <a:ext uri="{FF2B5EF4-FFF2-40B4-BE49-F238E27FC236}">
                <a16:creationId xmlns:a16="http://schemas.microsoft.com/office/drawing/2014/main" id="{BA218FBC-B2D6-48CA-9289-C4110162E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9" name="Oval 28">
            <a:extLst>
              <a:ext uri="{FF2B5EF4-FFF2-40B4-BE49-F238E27FC236}">
                <a16:creationId xmlns:a16="http://schemas.microsoft.com/office/drawing/2014/main" id="{2DED9084-49DA-4911-ACB7-5F9E4DEFA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2305017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2" name="Rectangle 11">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4" name="Rectangle 13">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1">
            <a:extLst>
              <a:ext uri="{FF2B5EF4-FFF2-40B4-BE49-F238E27FC236}">
                <a16:creationId xmlns:a16="http://schemas.microsoft.com/office/drawing/2014/main" id="{EF794020-3090-4157-801A-51ECBC97B7BA}"/>
              </a:ext>
            </a:extLst>
          </p:cNvPr>
          <p:cNvSpPr>
            <a:spLocks noGrp="1"/>
          </p:cNvSpPr>
          <p:nvPr>
            <p:ph type="title"/>
          </p:nvPr>
        </p:nvSpPr>
        <p:spPr>
          <a:xfrm>
            <a:off x="1069848" y="484632"/>
            <a:ext cx="10058400" cy="1609344"/>
          </a:xfrm>
        </p:spPr>
        <p:txBody>
          <a:bodyPr>
            <a:normAutofit/>
          </a:bodyPr>
          <a:lstStyle/>
          <a:p>
            <a:r>
              <a:rPr lang="en-GB" dirty="0"/>
              <a:t>Demographic Intersection</a:t>
            </a:r>
          </a:p>
        </p:txBody>
      </p:sp>
      <p:sp>
        <p:nvSpPr>
          <p:cNvPr id="3" name="Content Placeholder 2">
            <a:extLst>
              <a:ext uri="{FF2B5EF4-FFF2-40B4-BE49-F238E27FC236}">
                <a16:creationId xmlns:a16="http://schemas.microsoft.com/office/drawing/2014/main" id="{6FC8832A-F707-4149-AE09-1D5696F52EA2}"/>
              </a:ext>
            </a:extLst>
          </p:cNvPr>
          <p:cNvSpPr>
            <a:spLocks noGrp="1"/>
          </p:cNvSpPr>
          <p:nvPr>
            <p:ph idx="1"/>
          </p:nvPr>
        </p:nvSpPr>
        <p:spPr>
          <a:xfrm>
            <a:off x="1000861" y="2230126"/>
            <a:ext cx="10058400" cy="3851787"/>
          </a:xfrm>
        </p:spPr>
        <p:txBody>
          <a:bodyPr>
            <a:normAutofit/>
          </a:bodyPr>
          <a:lstStyle/>
          <a:p>
            <a:pPr marL="0" indent="0">
              <a:buNone/>
            </a:pPr>
            <a:r>
              <a:rPr lang="en-GB" dirty="0"/>
              <a:t>If we break down the gender gap further, however, it is divided by ethnicity in the US. </a:t>
            </a:r>
          </a:p>
        </p:txBody>
      </p:sp>
      <p:sp>
        <p:nvSpPr>
          <p:cNvPr id="16" name="Oval 15">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8576BDBC-996A-4C1E-8ADF-0A5538235F27}"/>
              </a:ext>
            </a:extLst>
          </p:cNvPr>
          <p:cNvSpPr txBox="1"/>
          <p:nvPr/>
        </p:nvSpPr>
        <p:spPr>
          <a:xfrm>
            <a:off x="-39420" y="6587790"/>
            <a:ext cx="9746497" cy="307777"/>
          </a:xfrm>
          <a:prstGeom prst="rect">
            <a:avLst/>
          </a:prstGeom>
          <a:noFill/>
        </p:spPr>
        <p:txBody>
          <a:bodyPr wrap="square" rtlCol="0">
            <a:spAutoFit/>
          </a:bodyPr>
          <a:lstStyle/>
          <a:p>
            <a:r>
              <a:rPr lang="en-GB" sz="1400" dirty="0"/>
              <a:t>Source: CAWP using Edison data </a:t>
            </a:r>
            <a:r>
              <a:rPr lang="en-GB" sz="1400" dirty="0">
                <a:hlinkClick r:id="rId5"/>
              </a:rPr>
              <a:t>https://cawp.rutgers.edu/gender-gap-voting-choices-presidential-elections</a:t>
            </a:r>
            <a:r>
              <a:rPr lang="en-GB" sz="1400" dirty="0"/>
              <a:t> </a:t>
            </a:r>
          </a:p>
        </p:txBody>
      </p:sp>
      <p:grpSp>
        <p:nvGrpSpPr>
          <p:cNvPr id="5" name="Group 4">
            <a:extLst>
              <a:ext uri="{FF2B5EF4-FFF2-40B4-BE49-F238E27FC236}">
                <a16:creationId xmlns:a16="http://schemas.microsoft.com/office/drawing/2014/main" id="{3479B303-5254-4759-9D30-B659C53D91A1}"/>
              </a:ext>
            </a:extLst>
          </p:cNvPr>
          <p:cNvGrpSpPr/>
          <p:nvPr/>
        </p:nvGrpSpPr>
        <p:grpSpPr>
          <a:xfrm>
            <a:off x="6347349" y="2800945"/>
            <a:ext cx="5753521" cy="3817596"/>
            <a:chOff x="818089" y="2464419"/>
            <a:chExt cx="5753521" cy="3817596"/>
          </a:xfrm>
        </p:grpSpPr>
        <p:sp>
          <p:nvSpPr>
            <p:cNvPr id="4" name="Oval 3">
              <a:extLst>
                <a:ext uri="{FF2B5EF4-FFF2-40B4-BE49-F238E27FC236}">
                  <a16:creationId xmlns:a16="http://schemas.microsoft.com/office/drawing/2014/main" id="{9EA26B79-D920-469D-AAA5-408153695739}"/>
                </a:ext>
              </a:extLst>
            </p:cNvPr>
            <p:cNvSpPr/>
            <p:nvPr/>
          </p:nvSpPr>
          <p:spPr>
            <a:xfrm>
              <a:off x="4030521" y="4332899"/>
              <a:ext cx="1949116" cy="1949116"/>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55% of white women voted Trump</a:t>
              </a:r>
            </a:p>
          </p:txBody>
        </p:sp>
        <p:sp>
          <p:nvSpPr>
            <p:cNvPr id="11" name="Oval 10">
              <a:extLst>
                <a:ext uri="{FF2B5EF4-FFF2-40B4-BE49-F238E27FC236}">
                  <a16:creationId xmlns:a16="http://schemas.microsoft.com/office/drawing/2014/main" id="{A7810790-DA95-462C-B083-B73EF3C71AD3}"/>
                </a:ext>
              </a:extLst>
            </p:cNvPr>
            <p:cNvSpPr/>
            <p:nvPr/>
          </p:nvSpPr>
          <p:spPr>
            <a:xfrm>
              <a:off x="4622494" y="2614687"/>
              <a:ext cx="1949116" cy="1949116"/>
            </a:xfrm>
            <a:prstGeom prst="ellipse">
              <a:avLst/>
            </a:prstGeom>
            <a:solidFill>
              <a:srgbClr val="BFE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44% of white women voted Biden</a:t>
              </a:r>
            </a:p>
          </p:txBody>
        </p:sp>
        <p:sp>
          <p:nvSpPr>
            <p:cNvPr id="13" name="Oval 12">
              <a:extLst>
                <a:ext uri="{FF2B5EF4-FFF2-40B4-BE49-F238E27FC236}">
                  <a16:creationId xmlns:a16="http://schemas.microsoft.com/office/drawing/2014/main" id="{97092552-3742-4A4B-9512-F098EFD5CD53}"/>
                </a:ext>
              </a:extLst>
            </p:cNvPr>
            <p:cNvSpPr/>
            <p:nvPr/>
          </p:nvSpPr>
          <p:spPr>
            <a:xfrm>
              <a:off x="2960673" y="2539553"/>
              <a:ext cx="1949116" cy="1949116"/>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9% of Black women voted Trump</a:t>
              </a:r>
            </a:p>
          </p:txBody>
        </p:sp>
        <p:sp>
          <p:nvSpPr>
            <p:cNvPr id="15" name="Oval 14">
              <a:extLst>
                <a:ext uri="{FF2B5EF4-FFF2-40B4-BE49-F238E27FC236}">
                  <a16:creationId xmlns:a16="http://schemas.microsoft.com/office/drawing/2014/main" id="{48072916-D69E-4391-816A-6BEC6598B4E0}"/>
                </a:ext>
              </a:extLst>
            </p:cNvPr>
            <p:cNvSpPr/>
            <p:nvPr/>
          </p:nvSpPr>
          <p:spPr>
            <a:xfrm>
              <a:off x="2286441" y="4246305"/>
              <a:ext cx="1949116" cy="1949116"/>
            </a:xfrm>
            <a:prstGeom prst="ellipse">
              <a:avLst/>
            </a:prstGeom>
            <a:solidFill>
              <a:srgbClr val="BFE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90% of Black women voted Biden</a:t>
              </a:r>
            </a:p>
          </p:txBody>
        </p:sp>
        <p:sp>
          <p:nvSpPr>
            <p:cNvPr id="17" name="Oval 16">
              <a:extLst>
                <a:ext uri="{FF2B5EF4-FFF2-40B4-BE49-F238E27FC236}">
                  <a16:creationId xmlns:a16="http://schemas.microsoft.com/office/drawing/2014/main" id="{216BEEC9-E2E0-4755-AD7A-1D3EA0D306B4}"/>
                </a:ext>
              </a:extLst>
            </p:cNvPr>
            <p:cNvSpPr/>
            <p:nvPr/>
          </p:nvSpPr>
          <p:spPr>
            <a:xfrm>
              <a:off x="818089" y="4202132"/>
              <a:ext cx="1949116" cy="1949116"/>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30% of Latinx women voted Trump</a:t>
              </a:r>
            </a:p>
          </p:txBody>
        </p:sp>
        <p:sp>
          <p:nvSpPr>
            <p:cNvPr id="20" name="Oval 19">
              <a:extLst>
                <a:ext uri="{FF2B5EF4-FFF2-40B4-BE49-F238E27FC236}">
                  <a16:creationId xmlns:a16="http://schemas.microsoft.com/office/drawing/2014/main" id="{CE380ACB-FDC2-4541-8E5C-711D476F7A68}"/>
                </a:ext>
              </a:extLst>
            </p:cNvPr>
            <p:cNvSpPr/>
            <p:nvPr/>
          </p:nvSpPr>
          <p:spPr>
            <a:xfrm>
              <a:off x="1298280" y="2464419"/>
              <a:ext cx="1949116" cy="1949116"/>
            </a:xfrm>
            <a:prstGeom prst="ellipse">
              <a:avLst/>
            </a:prstGeom>
            <a:solidFill>
              <a:srgbClr val="BFE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69% of Hispanic</a:t>
              </a:r>
            </a:p>
            <a:p>
              <a:pPr algn="ctr"/>
              <a:r>
                <a:rPr lang="en-GB" dirty="0">
                  <a:solidFill>
                    <a:schemeClr val="tx1"/>
                  </a:solidFill>
                </a:rPr>
                <a:t>women voted Biden</a:t>
              </a:r>
            </a:p>
          </p:txBody>
        </p:sp>
      </p:grpSp>
      <p:grpSp>
        <p:nvGrpSpPr>
          <p:cNvPr id="21" name="Group 20">
            <a:extLst>
              <a:ext uri="{FF2B5EF4-FFF2-40B4-BE49-F238E27FC236}">
                <a16:creationId xmlns:a16="http://schemas.microsoft.com/office/drawing/2014/main" id="{DD5B7D4F-BB7B-49A2-99F3-4A6E078360D9}"/>
              </a:ext>
            </a:extLst>
          </p:cNvPr>
          <p:cNvGrpSpPr/>
          <p:nvPr/>
        </p:nvGrpSpPr>
        <p:grpSpPr>
          <a:xfrm>
            <a:off x="464402" y="2741678"/>
            <a:ext cx="5753521" cy="3817596"/>
            <a:chOff x="818089" y="2464419"/>
            <a:chExt cx="5753521" cy="3817596"/>
          </a:xfrm>
        </p:grpSpPr>
        <p:sp>
          <p:nvSpPr>
            <p:cNvPr id="22" name="Oval 21">
              <a:extLst>
                <a:ext uri="{FF2B5EF4-FFF2-40B4-BE49-F238E27FC236}">
                  <a16:creationId xmlns:a16="http://schemas.microsoft.com/office/drawing/2014/main" id="{63079F51-8CDD-4485-8DED-ED5FC7CD327C}"/>
                </a:ext>
              </a:extLst>
            </p:cNvPr>
            <p:cNvSpPr/>
            <p:nvPr/>
          </p:nvSpPr>
          <p:spPr>
            <a:xfrm>
              <a:off x="4030521" y="4332899"/>
              <a:ext cx="1949116" cy="1949116"/>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52% of white women voted Trump</a:t>
              </a:r>
            </a:p>
          </p:txBody>
        </p:sp>
        <p:sp>
          <p:nvSpPr>
            <p:cNvPr id="23" name="Oval 22">
              <a:extLst>
                <a:ext uri="{FF2B5EF4-FFF2-40B4-BE49-F238E27FC236}">
                  <a16:creationId xmlns:a16="http://schemas.microsoft.com/office/drawing/2014/main" id="{8BEBE99D-3858-4084-88DD-A8F33909FAA3}"/>
                </a:ext>
              </a:extLst>
            </p:cNvPr>
            <p:cNvSpPr/>
            <p:nvPr/>
          </p:nvSpPr>
          <p:spPr>
            <a:xfrm>
              <a:off x="4622494" y="2614687"/>
              <a:ext cx="1949116" cy="1949116"/>
            </a:xfrm>
            <a:prstGeom prst="ellipse">
              <a:avLst/>
            </a:prstGeom>
            <a:solidFill>
              <a:srgbClr val="BFE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43% of white women voted Clinton</a:t>
              </a:r>
            </a:p>
          </p:txBody>
        </p:sp>
        <p:sp>
          <p:nvSpPr>
            <p:cNvPr id="24" name="Oval 23">
              <a:extLst>
                <a:ext uri="{FF2B5EF4-FFF2-40B4-BE49-F238E27FC236}">
                  <a16:creationId xmlns:a16="http://schemas.microsoft.com/office/drawing/2014/main" id="{C2F2B0E0-8F69-432E-9BD4-734E8EB39D70}"/>
                </a:ext>
              </a:extLst>
            </p:cNvPr>
            <p:cNvSpPr/>
            <p:nvPr/>
          </p:nvSpPr>
          <p:spPr>
            <a:xfrm>
              <a:off x="2960673" y="2539553"/>
              <a:ext cx="1949116" cy="1949116"/>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4% of Black women voted Trump</a:t>
              </a:r>
            </a:p>
          </p:txBody>
        </p:sp>
        <p:sp>
          <p:nvSpPr>
            <p:cNvPr id="25" name="Oval 24">
              <a:extLst>
                <a:ext uri="{FF2B5EF4-FFF2-40B4-BE49-F238E27FC236}">
                  <a16:creationId xmlns:a16="http://schemas.microsoft.com/office/drawing/2014/main" id="{67CEEADE-CB13-4EF7-8536-BB85C56EAF94}"/>
                </a:ext>
              </a:extLst>
            </p:cNvPr>
            <p:cNvSpPr/>
            <p:nvPr/>
          </p:nvSpPr>
          <p:spPr>
            <a:xfrm>
              <a:off x="2286441" y="4246305"/>
              <a:ext cx="1949116" cy="1949116"/>
            </a:xfrm>
            <a:prstGeom prst="ellipse">
              <a:avLst/>
            </a:prstGeom>
            <a:solidFill>
              <a:srgbClr val="BFE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94% of Black women voted Clinton</a:t>
              </a:r>
            </a:p>
          </p:txBody>
        </p:sp>
        <p:sp>
          <p:nvSpPr>
            <p:cNvPr id="26" name="Oval 25">
              <a:extLst>
                <a:ext uri="{FF2B5EF4-FFF2-40B4-BE49-F238E27FC236}">
                  <a16:creationId xmlns:a16="http://schemas.microsoft.com/office/drawing/2014/main" id="{7EC05FFC-E57F-41E3-AFA7-4D8FBA0A9723}"/>
                </a:ext>
              </a:extLst>
            </p:cNvPr>
            <p:cNvSpPr/>
            <p:nvPr/>
          </p:nvSpPr>
          <p:spPr>
            <a:xfrm>
              <a:off x="818089" y="4202132"/>
              <a:ext cx="1949116" cy="1949116"/>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25% of Latinx women voted Trump</a:t>
              </a:r>
            </a:p>
          </p:txBody>
        </p:sp>
        <p:sp>
          <p:nvSpPr>
            <p:cNvPr id="27" name="Oval 26">
              <a:extLst>
                <a:ext uri="{FF2B5EF4-FFF2-40B4-BE49-F238E27FC236}">
                  <a16:creationId xmlns:a16="http://schemas.microsoft.com/office/drawing/2014/main" id="{B8A223FD-8A47-4697-8A92-14874D77B3CF}"/>
                </a:ext>
              </a:extLst>
            </p:cNvPr>
            <p:cNvSpPr/>
            <p:nvPr/>
          </p:nvSpPr>
          <p:spPr>
            <a:xfrm>
              <a:off x="1298280" y="2464419"/>
              <a:ext cx="1949116" cy="1949116"/>
            </a:xfrm>
            <a:prstGeom prst="ellipse">
              <a:avLst/>
            </a:prstGeom>
            <a:solidFill>
              <a:srgbClr val="BFE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69% of Hispanic women voted Clinton</a:t>
              </a:r>
            </a:p>
          </p:txBody>
        </p:sp>
      </p:grpSp>
      <p:sp>
        <p:nvSpPr>
          <p:cNvPr id="6" name="TextBox 5">
            <a:extLst>
              <a:ext uri="{FF2B5EF4-FFF2-40B4-BE49-F238E27FC236}">
                <a16:creationId xmlns:a16="http://schemas.microsoft.com/office/drawing/2014/main" id="{313C5E6D-BF78-4470-88B1-8829799915C1}"/>
              </a:ext>
            </a:extLst>
          </p:cNvPr>
          <p:cNvSpPr txBox="1"/>
          <p:nvPr/>
        </p:nvSpPr>
        <p:spPr>
          <a:xfrm>
            <a:off x="6345789" y="2550870"/>
            <a:ext cx="1204168" cy="369332"/>
          </a:xfrm>
          <a:prstGeom prst="rect">
            <a:avLst/>
          </a:prstGeom>
          <a:noFill/>
        </p:spPr>
        <p:txBody>
          <a:bodyPr wrap="square" rtlCol="0">
            <a:spAutoFit/>
          </a:bodyPr>
          <a:lstStyle/>
          <a:p>
            <a:pPr algn="ctr"/>
            <a:r>
              <a:rPr lang="en-GB" u="sng" dirty="0"/>
              <a:t>2020</a:t>
            </a:r>
          </a:p>
        </p:txBody>
      </p:sp>
      <p:sp>
        <p:nvSpPr>
          <p:cNvPr id="28" name="TextBox 27">
            <a:extLst>
              <a:ext uri="{FF2B5EF4-FFF2-40B4-BE49-F238E27FC236}">
                <a16:creationId xmlns:a16="http://schemas.microsoft.com/office/drawing/2014/main" id="{53F4B68A-A1AB-43D9-8FA2-1AEDA223685A}"/>
              </a:ext>
            </a:extLst>
          </p:cNvPr>
          <p:cNvSpPr txBox="1"/>
          <p:nvPr/>
        </p:nvSpPr>
        <p:spPr>
          <a:xfrm>
            <a:off x="72908" y="2560581"/>
            <a:ext cx="1069032" cy="369332"/>
          </a:xfrm>
          <a:prstGeom prst="rect">
            <a:avLst/>
          </a:prstGeom>
          <a:noFill/>
        </p:spPr>
        <p:txBody>
          <a:bodyPr wrap="square" rtlCol="0">
            <a:spAutoFit/>
          </a:bodyPr>
          <a:lstStyle/>
          <a:p>
            <a:pPr algn="ctr"/>
            <a:r>
              <a:rPr lang="en-GB" u="sng" dirty="0"/>
              <a:t>2016</a:t>
            </a:r>
          </a:p>
        </p:txBody>
      </p:sp>
    </p:spTree>
    <p:extLst>
      <p:ext uri="{BB962C8B-B14F-4D97-AF65-F5344CB8AC3E}">
        <p14:creationId xmlns:p14="http://schemas.microsoft.com/office/powerpoint/2010/main" val="25341275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4DA90C30-B990-4CCA-B584-40F864DA3A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4527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C6DE16-B6D4-4751-AC90-4ACF3D8299AC}"/>
              </a:ext>
            </a:extLst>
          </p:cNvPr>
          <p:cNvSpPr>
            <a:spLocks noGrp="1"/>
          </p:cNvSpPr>
          <p:nvPr>
            <p:ph type="title"/>
          </p:nvPr>
        </p:nvSpPr>
        <p:spPr>
          <a:xfrm>
            <a:off x="382280" y="484632"/>
            <a:ext cx="6743844" cy="1609344"/>
          </a:xfrm>
        </p:spPr>
        <p:txBody>
          <a:bodyPr>
            <a:normAutofit/>
          </a:bodyPr>
          <a:lstStyle/>
          <a:p>
            <a:r>
              <a:rPr lang="en-GB" sz="4800" dirty="0"/>
              <a:t>Gender Representation</a:t>
            </a:r>
          </a:p>
        </p:txBody>
      </p:sp>
      <p:sp>
        <p:nvSpPr>
          <p:cNvPr id="3" name="Content Placeholder 2">
            <a:extLst>
              <a:ext uri="{FF2B5EF4-FFF2-40B4-BE49-F238E27FC236}">
                <a16:creationId xmlns:a16="http://schemas.microsoft.com/office/drawing/2014/main" id="{143C5DD2-CA2A-4A56-9CC9-055A567188A8}"/>
              </a:ext>
            </a:extLst>
          </p:cNvPr>
          <p:cNvSpPr>
            <a:spLocks noGrp="1"/>
          </p:cNvSpPr>
          <p:nvPr>
            <p:ph idx="1"/>
          </p:nvPr>
        </p:nvSpPr>
        <p:spPr>
          <a:xfrm>
            <a:off x="150078" y="1880777"/>
            <a:ext cx="6140393" cy="4636970"/>
          </a:xfrm>
        </p:spPr>
        <p:txBody>
          <a:bodyPr>
            <a:normAutofit/>
          </a:bodyPr>
          <a:lstStyle/>
          <a:p>
            <a:r>
              <a:rPr lang="en-GB" sz="1800" dirty="0"/>
              <a:t>Historically, US political office dominated by men</a:t>
            </a:r>
          </a:p>
          <a:p>
            <a:pPr lvl="1"/>
            <a:r>
              <a:rPr lang="en-GB" dirty="0"/>
              <a:t>Since 1789, 12,028 have been men (97%) and 387 have been women (3%)</a:t>
            </a:r>
          </a:p>
          <a:p>
            <a:pPr lvl="1"/>
            <a:r>
              <a:rPr lang="en-GB" dirty="0"/>
              <a:t>In 1966, 2 women senators, 10 women in the House </a:t>
            </a:r>
          </a:p>
          <a:p>
            <a:pPr lvl="1"/>
            <a:r>
              <a:rPr lang="en-GB" dirty="0"/>
              <a:t>By 1993, 6 women senators, 52 women in the House</a:t>
            </a:r>
          </a:p>
          <a:p>
            <a:pPr lvl="1"/>
            <a:r>
              <a:rPr lang="en-GB" dirty="0"/>
              <a:t>Widow’s Succession led to some progress</a:t>
            </a:r>
          </a:p>
          <a:p>
            <a:pPr lvl="1"/>
            <a:endParaRPr lang="en-GB" dirty="0"/>
          </a:p>
          <a:p>
            <a:r>
              <a:rPr lang="en-GB" sz="1800" dirty="0"/>
              <a:t>Increasing, but slow, demographic representation</a:t>
            </a:r>
          </a:p>
          <a:p>
            <a:pPr lvl="1"/>
            <a:r>
              <a:rPr lang="en-GB" dirty="0"/>
              <a:t>1964: Patsy Matsu Mink (D – HI) first woman of colour in the House</a:t>
            </a:r>
          </a:p>
          <a:p>
            <a:pPr lvl="1"/>
            <a:r>
              <a:rPr lang="en-GB" dirty="0"/>
              <a:t>1992: Carol Moseley Braun (D – IL) first woman of colour in the Senate</a:t>
            </a:r>
          </a:p>
          <a:p>
            <a:pPr lvl="1"/>
            <a:r>
              <a:rPr lang="en-GB" dirty="0"/>
              <a:t>1998:Tammy Baldwin (D – WI) first openly gay woman in Congress. </a:t>
            </a:r>
          </a:p>
        </p:txBody>
      </p:sp>
      <p:grpSp>
        <p:nvGrpSpPr>
          <p:cNvPr id="7" name="Group 10">
            <a:extLst>
              <a:ext uri="{FF2B5EF4-FFF2-40B4-BE49-F238E27FC236}">
                <a16:creationId xmlns:a16="http://schemas.microsoft.com/office/drawing/2014/main" id="{D060B936-2771-48DC-842C-14EE9318E3E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2" name="Oval 11">
              <a:extLst>
                <a:ext uri="{FF2B5EF4-FFF2-40B4-BE49-F238E27FC236}">
                  <a16:creationId xmlns:a16="http://schemas.microsoft.com/office/drawing/2014/main" id="{DB4EC8B4-4BB2-45C2-A68A-28E36AC10E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3" name="Oval 12">
              <a:extLst>
                <a:ext uri="{FF2B5EF4-FFF2-40B4-BE49-F238E27FC236}">
                  <a16:creationId xmlns:a16="http://schemas.microsoft.com/office/drawing/2014/main" id="{1431D296-F8F1-41C3-A211-E83E243C51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14" name="Picture 13">
            <a:extLst>
              <a:ext uri="{FF2B5EF4-FFF2-40B4-BE49-F238E27FC236}">
                <a16:creationId xmlns:a16="http://schemas.microsoft.com/office/drawing/2014/main" id="{4F0163CD-0CD3-438A-8054-F2D0D0AF726D}"/>
              </a:ext>
            </a:extLst>
          </p:cNvPr>
          <p:cNvPicPr>
            <a:picLocks noChangeAspect="1"/>
          </p:cNvPicPr>
          <p:nvPr/>
        </p:nvPicPr>
        <p:blipFill rotWithShape="1">
          <a:blip r:embed="rId5"/>
          <a:srcRect t="45259" b="9784"/>
          <a:stretch/>
        </p:blipFill>
        <p:spPr>
          <a:xfrm>
            <a:off x="6109005" y="3851"/>
            <a:ext cx="3006206" cy="4734383"/>
          </a:xfrm>
          <a:prstGeom prst="rect">
            <a:avLst/>
          </a:prstGeom>
        </p:spPr>
      </p:pic>
      <p:pic>
        <p:nvPicPr>
          <p:cNvPr id="5" name="Picture 4">
            <a:extLst>
              <a:ext uri="{FF2B5EF4-FFF2-40B4-BE49-F238E27FC236}">
                <a16:creationId xmlns:a16="http://schemas.microsoft.com/office/drawing/2014/main" id="{218B340D-641D-4351-AE8C-11770ABD1432}"/>
              </a:ext>
            </a:extLst>
          </p:cNvPr>
          <p:cNvPicPr>
            <a:picLocks noChangeAspect="1"/>
          </p:cNvPicPr>
          <p:nvPr/>
        </p:nvPicPr>
        <p:blipFill rotWithShape="1">
          <a:blip r:embed="rId5"/>
          <a:srcRect t="4085" b="56139"/>
          <a:stretch/>
        </p:blipFill>
        <p:spPr>
          <a:xfrm>
            <a:off x="9100835" y="2550695"/>
            <a:ext cx="3091166" cy="4307304"/>
          </a:xfrm>
          <a:prstGeom prst="rect">
            <a:avLst/>
          </a:prstGeom>
        </p:spPr>
      </p:pic>
    </p:spTree>
    <p:extLst>
      <p:ext uri="{BB962C8B-B14F-4D97-AF65-F5344CB8AC3E}">
        <p14:creationId xmlns:p14="http://schemas.microsoft.com/office/powerpoint/2010/main" val="37120197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2F9B8D9-2A0F-48A2-AD9F-81D8C49703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1672" y="0"/>
            <a:ext cx="7540328"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4FC309-F9DC-4215-8510-2FB67553CB98}"/>
              </a:ext>
            </a:extLst>
          </p:cNvPr>
          <p:cNvSpPr>
            <a:spLocks noGrp="1"/>
          </p:cNvSpPr>
          <p:nvPr>
            <p:ph type="title"/>
          </p:nvPr>
        </p:nvSpPr>
        <p:spPr>
          <a:xfrm>
            <a:off x="4970109" y="484632"/>
            <a:ext cx="6730277" cy="1609344"/>
          </a:xfrm>
          <a:ln>
            <a:noFill/>
          </a:ln>
        </p:spPr>
        <p:txBody>
          <a:bodyPr>
            <a:normAutofit/>
          </a:bodyPr>
          <a:lstStyle/>
          <a:p>
            <a:r>
              <a:rPr lang="en-GB" sz="4400" dirty="0"/>
              <a:t>2023: 118</a:t>
            </a:r>
            <a:r>
              <a:rPr lang="en-GB" sz="4400" baseline="30000" dirty="0"/>
              <a:t>th</a:t>
            </a:r>
            <a:r>
              <a:rPr lang="en-GB" sz="4400" dirty="0"/>
              <a:t> Congress</a:t>
            </a:r>
          </a:p>
        </p:txBody>
      </p:sp>
      <p:sp>
        <p:nvSpPr>
          <p:cNvPr id="3" name="Content Placeholder 2">
            <a:extLst>
              <a:ext uri="{FF2B5EF4-FFF2-40B4-BE49-F238E27FC236}">
                <a16:creationId xmlns:a16="http://schemas.microsoft.com/office/drawing/2014/main" id="{42989C1F-D2A9-4C0E-A855-31706C1CDD6F}"/>
              </a:ext>
            </a:extLst>
          </p:cNvPr>
          <p:cNvSpPr>
            <a:spLocks noGrp="1"/>
          </p:cNvSpPr>
          <p:nvPr>
            <p:ph idx="1"/>
          </p:nvPr>
        </p:nvSpPr>
        <p:spPr>
          <a:xfrm>
            <a:off x="4970109" y="2121408"/>
            <a:ext cx="6730276" cy="4050792"/>
          </a:xfrm>
        </p:spPr>
        <p:txBody>
          <a:bodyPr>
            <a:normAutofit/>
          </a:bodyPr>
          <a:lstStyle/>
          <a:p>
            <a:r>
              <a:rPr lang="en-GB" dirty="0"/>
              <a:t>27.9% of Congress held by women:</a:t>
            </a:r>
          </a:p>
          <a:p>
            <a:pPr lvl="1"/>
            <a:r>
              <a:rPr lang="en-GB" dirty="0"/>
              <a:t>106 Democratic women, 42 Republican women, one independent.</a:t>
            </a:r>
          </a:p>
          <a:p>
            <a:r>
              <a:rPr lang="en-GB" dirty="0"/>
              <a:t>A 59% increase in women in Congress in last decade</a:t>
            </a:r>
          </a:p>
          <a:p>
            <a:r>
              <a:rPr lang="en-GB" dirty="0"/>
              <a:t>58 of the 149 women are women of colour</a:t>
            </a:r>
          </a:p>
          <a:p>
            <a:pPr lvl="1"/>
            <a:r>
              <a:rPr lang="en-GB" dirty="0"/>
              <a:t>27 are Black (none in the Senate), 19 are Hispanic, 10 are Asian American/Pacific Islanders, 2 are Native American, 1 is Middle Eastern/North African.</a:t>
            </a:r>
          </a:p>
          <a:p>
            <a:r>
              <a:rPr lang="en-GB" dirty="0"/>
              <a:t>California has sent more women to Congress than any other state (47)</a:t>
            </a:r>
          </a:p>
        </p:txBody>
      </p:sp>
      <p:grpSp>
        <p:nvGrpSpPr>
          <p:cNvPr id="25" name="Group 24">
            <a:extLst>
              <a:ext uri="{FF2B5EF4-FFF2-40B4-BE49-F238E27FC236}">
                <a16:creationId xmlns:a16="http://schemas.microsoft.com/office/drawing/2014/main" id="{0F7E20FF-7DA6-46B7-AB0E-E6CBFDD0729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6" name="Oval 25">
              <a:extLst>
                <a:ext uri="{FF2B5EF4-FFF2-40B4-BE49-F238E27FC236}">
                  <a16:creationId xmlns:a16="http://schemas.microsoft.com/office/drawing/2014/main" id="{6BE624B6-B9F4-4C3F-9F6E-2182D90EC5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7" name="Oval 26">
              <a:extLst>
                <a:ext uri="{FF2B5EF4-FFF2-40B4-BE49-F238E27FC236}">
                  <a16:creationId xmlns:a16="http://schemas.microsoft.com/office/drawing/2014/main" id="{8710C23B-B5E1-45A6-80F6-55643AC62B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5" name="TextBox 4">
            <a:extLst>
              <a:ext uri="{FF2B5EF4-FFF2-40B4-BE49-F238E27FC236}">
                <a16:creationId xmlns:a16="http://schemas.microsoft.com/office/drawing/2014/main" id="{5C3EC715-7065-4DC2-9D2E-357F554FAED5}"/>
              </a:ext>
            </a:extLst>
          </p:cNvPr>
          <p:cNvSpPr txBox="1"/>
          <p:nvPr/>
        </p:nvSpPr>
        <p:spPr>
          <a:xfrm>
            <a:off x="21590" y="6172200"/>
            <a:ext cx="982579" cy="646331"/>
          </a:xfrm>
          <a:prstGeom prst="rect">
            <a:avLst/>
          </a:prstGeom>
          <a:noFill/>
        </p:spPr>
        <p:txBody>
          <a:bodyPr wrap="square" rtlCol="0">
            <a:spAutoFit/>
          </a:bodyPr>
          <a:lstStyle/>
          <a:p>
            <a:r>
              <a:rPr lang="en-GB" sz="1200" dirty="0">
                <a:solidFill>
                  <a:schemeClr val="tx2">
                    <a:lumMod val="60000"/>
                    <a:lumOff val="40000"/>
                  </a:schemeClr>
                </a:solidFill>
              </a:rPr>
              <a:t>PEW Research Center</a:t>
            </a:r>
          </a:p>
        </p:txBody>
      </p:sp>
      <p:sp>
        <p:nvSpPr>
          <p:cNvPr id="6" name="TextBox 5">
            <a:extLst>
              <a:ext uri="{FF2B5EF4-FFF2-40B4-BE49-F238E27FC236}">
                <a16:creationId xmlns:a16="http://schemas.microsoft.com/office/drawing/2014/main" id="{F2FF7188-DE5D-B40C-FD44-8E432DD25F92}"/>
              </a:ext>
            </a:extLst>
          </p:cNvPr>
          <p:cNvSpPr txBox="1"/>
          <p:nvPr/>
        </p:nvSpPr>
        <p:spPr>
          <a:xfrm>
            <a:off x="10827309" y="5646159"/>
            <a:ext cx="1191513" cy="369332"/>
          </a:xfrm>
          <a:prstGeom prst="rect">
            <a:avLst/>
          </a:prstGeom>
          <a:noFill/>
        </p:spPr>
        <p:txBody>
          <a:bodyPr wrap="square" rtlCol="0">
            <a:spAutoFit/>
          </a:bodyPr>
          <a:lstStyle/>
          <a:p>
            <a:r>
              <a:rPr lang="en-GB" dirty="0"/>
              <a:t>CFR.org </a:t>
            </a:r>
          </a:p>
        </p:txBody>
      </p:sp>
      <p:pic>
        <p:nvPicPr>
          <p:cNvPr id="1026" name="Picture 2" descr="A bar chart showing that women make up more than a quarter of the 118th U.S. Congress' membership. Women are 29% of representatives and 25% of senators.">
            <a:extLst>
              <a:ext uri="{FF2B5EF4-FFF2-40B4-BE49-F238E27FC236}">
                <a16:creationId xmlns:a16="http://schemas.microsoft.com/office/drawing/2014/main" id="{08C506A2-5382-2856-C352-D06AEA5E525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688" b="12285"/>
          <a:stretch/>
        </p:blipFill>
        <p:spPr bwMode="auto">
          <a:xfrm>
            <a:off x="749412" y="39470"/>
            <a:ext cx="3880578" cy="6779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53778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7">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9">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2" name="Rectangle 11">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3" name="Rectangle 13">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1">
            <a:extLst>
              <a:ext uri="{FF2B5EF4-FFF2-40B4-BE49-F238E27FC236}">
                <a16:creationId xmlns:a16="http://schemas.microsoft.com/office/drawing/2014/main" id="{C8839F48-6E5D-4320-A95B-E977C8CF4127}"/>
              </a:ext>
            </a:extLst>
          </p:cNvPr>
          <p:cNvSpPr>
            <a:spLocks noGrp="1"/>
          </p:cNvSpPr>
          <p:nvPr>
            <p:ph type="title"/>
          </p:nvPr>
        </p:nvSpPr>
        <p:spPr>
          <a:xfrm>
            <a:off x="1069848" y="484632"/>
            <a:ext cx="10058400" cy="1609344"/>
          </a:xfrm>
        </p:spPr>
        <p:txBody>
          <a:bodyPr>
            <a:normAutofit/>
          </a:bodyPr>
          <a:lstStyle/>
          <a:p>
            <a:r>
              <a:rPr lang="en-GB"/>
              <a:t>Women in US politics</a:t>
            </a:r>
            <a:endParaRPr lang="en-GB" dirty="0"/>
          </a:p>
        </p:txBody>
      </p:sp>
      <p:sp>
        <p:nvSpPr>
          <p:cNvPr id="24" name="Oval 15">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5" name="Oval 17">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0037113D-789D-4440-BC8A-B7DE2929DA18}"/>
              </a:ext>
            </a:extLst>
          </p:cNvPr>
          <p:cNvPicPr>
            <a:picLocks noChangeAspect="1"/>
          </p:cNvPicPr>
          <p:nvPr/>
        </p:nvPicPr>
        <p:blipFill>
          <a:blip r:embed="rId5"/>
          <a:stretch>
            <a:fillRect/>
          </a:stretch>
        </p:blipFill>
        <p:spPr>
          <a:xfrm>
            <a:off x="755799" y="2200123"/>
            <a:ext cx="1892591" cy="2365739"/>
          </a:xfrm>
          <a:prstGeom prst="rect">
            <a:avLst/>
          </a:prstGeom>
        </p:spPr>
      </p:pic>
      <p:pic>
        <p:nvPicPr>
          <p:cNvPr id="3" name="Picture 2">
            <a:extLst>
              <a:ext uri="{FF2B5EF4-FFF2-40B4-BE49-F238E27FC236}">
                <a16:creationId xmlns:a16="http://schemas.microsoft.com/office/drawing/2014/main" id="{2D44EAC6-DC2E-112C-CFAF-47ADD9EF7229}"/>
              </a:ext>
            </a:extLst>
          </p:cNvPr>
          <p:cNvPicPr>
            <a:picLocks noChangeAspect="1"/>
          </p:cNvPicPr>
          <p:nvPr/>
        </p:nvPicPr>
        <p:blipFill>
          <a:blip r:embed="rId6"/>
          <a:stretch>
            <a:fillRect/>
          </a:stretch>
        </p:blipFill>
        <p:spPr>
          <a:xfrm>
            <a:off x="985984" y="3774659"/>
            <a:ext cx="4334814" cy="2889876"/>
          </a:xfrm>
          <a:prstGeom prst="rect">
            <a:avLst/>
          </a:prstGeom>
        </p:spPr>
      </p:pic>
      <p:sp>
        <p:nvSpPr>
          <p:cNvPr id="6" name="TextBox 5">
            <a:extLst>
              <a:ext uri="{FF2B5EF4-FFF2-40B4-BE49-F238E27FC236}">
                <a16:creationId xmlns:a16="http://schemas.microsoft.com/office/drawing/2014/main" id="{9CEB15E5-B29C-7DE7-CBA7-251691F4029E}"/>
              </a:ext>
            </a:extLst>
          </p:cNvPr>
          <p:cNvSpPr txBox="1"/>
          <p:nvPr/>
        </p:nvSpPr>
        <p:spPr>
          <a:xfrm>
            <a:off x="984505" y="6334596"/>
            <a:ext cx="4161428" cy="261610"/>
          </a:xfrm>
          <a:prstGeom prst="rect">
            <a:avLst/>
          </a:prstGeom>
          <a:noFill/>
        </p:spPr>
        <p:txBody>
          <a:bodyPr wrap="square" rtlCol="0">
            <a:spAutoFit/>
          </a:bodyPr>
          <a:lstStyle/>
          <a:p>
            <a:r>
              <a:rPr lang="en-GB" sz="1100" b="0" i="0" dirty="0">
                <a:solidFill>
                  <a:schemeClr val="bg1"/>
                </a:solidFill>
                <a:effectLst/>
                <a:latin typeface="Post-Grotesk"/>
              </a:rPr>
              <a:t>Image credit: Fred Schilling, Collection of the Supreme Court </a:t>
            </a:r>
            <a:r>
              <a:rPr lang="en-GB" sz="1100" dirty="0">
                <a:solidFill>
                  <a:schemeClr val="bg1"/>
                </a:solidFill>
                <a:latin typeface="Post-Grotesk"/>
              </a:rPr>
              <a:t>of the US</a:t>
            </a:r>
            <a:endParaRPr lang="en-GB" sz="1100" dirty="0">
              <a:solidFill>
                <a:schemeClr val="bg1"/>
              </a:solidFill>
            </a:endParaRPr>
          </a:p>
        </p:txBody>
      </p:sp>
      <p:pic>
        <p:nvPicPr>
          <p:cNvPr id="4100" name="Picture 4">
            <a:extLst>
              <a:ext uri="{FF2B5EF4-FFF2-40B4-BE49-F238E27FC236}">
                <a16:creationId xmlns:a16="http://schemas.microsoft.com/office/drawing/2014/main" id="{7CF236E0-51C0-0792-E71D-2AF9CE19832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75126" y="4864053"/>
            <a:ext cx="3240583" cy="182282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457A6C71-78CE-AC82-7BDD-AC3C8A3FC39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11987" y="2261201"/>
            <a:ext cx="2004826" cy="25070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B693831C-1CA8-9AC8-ECDE-A1361F8DB178}"/>
              </a:ext>
            </a:extLst>
          </p:cNvPr>
          <p:cNvPicPr>
            <a:picLocks noChangeAspect="1"/>
          </p:cNvPicPr>
          <p:nvPr/>
        </p:nvPicPr>
        <p:blipFill>
          <a:blip r:embed="rId9"/>
          <a:stretch>
            <a:fillRect/>
          </a:stretch>
        </p:blipFill>
        <p:spPr>
          <a:xfrm>
            <a:off x="6305302" y="2037042"/>
            <a:ext cx="2009152" cy="2813438"/>
          </a:xfrm>
          <a:prstGeom prst="rect">
            <a:avLst/>
          </a:prstGeom>
        </p:spPr>
      </p:pic>
      <p:pic>
        <p:nvPicPr>
          <p:cNvPr id="4104" name="Picture 8">
            <a:extLst>
              <a:ext uri="{FF2B5EF4-FFF2-40B4-BE49-F238E27FC236}">
                <a16:creationId xmlns:a16="http://schemas.microsoft.com/office/drawing/2014/main" id="{499E44DE-A9F5-C072-A873-60C15E13DED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55417" y="2160318"/>
            <a:ext cx="3240583" cy="215903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65E23468-3214-7861-ED89-E412C4DD2B5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18886" y="4434401"/>
            <a:ext cx="2897927" cy="2252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23992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4" name="Rectangle 5123">
            <a:extLst>
              <a:ext uri="{FF2B5EF4-FFF2-40B4-BE49-F238E27FC236}">
                <a16:creationId xmlns:a16="http://schemas.microsoft.com/office/drawing/2014/main" id="{89C8D586-1ECD-4981-BED2-97336112C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blipFill dpi="0" rotWithShape="1">
            <a:blip r:embed="rId2">
              <a:alphaModFix amt="6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F8FC91-C6B7-4799-8C46-0DFD43FDE672}"/>
              </a:ext>
            </a:extLst>
          </p:cNvPr>
          <p:cNvSpPr>
            <a:spLocks noGrp="1"/>
          </p:cNvSpPr>
          <p:nvPr>
            <p:ph type="title"/>
          </p:nvPr>
        </p:nvSpPr>
        <p:spPr>
          <a:xfrm>
            <a:off x="6400800" y="484632"/>
            <a:ext cx="5299586" cy="1609344"/>
          </a:xfrm>
          <a:ln>
            <a:noFill/>
          </a:ln>
        </p:spPr>
        <p:txBody>
          <a:bodyPr vert="horz" lIns="91440" tIns="45720" rIns="91440" bIns="45720" rtlCol="0" anchor="ctr">
            <a:normAutofit/>
          </a:bodyPr>
          <a:lstStyle/>
          <a:p>
            <a:r>
              <a:rPr lang="en-US" sz="4000"/>
              <a:t>Gender Politics of Presidential elections</a:t>
            </a:r>
          </a:p>
        </p:txBody>
      </p:sp>
      <p:pic>
        <p:nvPicPr>
          <p:cNvPr id="5122" name="Picture 2">
            <a:extLst>
              <a:ext uri="{FF2B5EF4-FFF2-40B4-BE49-F238E27FC236}">
                <a16:creationId xmlns:a16="http://schemas.microsoft.com/office/drawing/2014/main" id="{3091DC0F-FCF2-1917-C68C-C5E31831611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46" r="-2" b="11619"/>
          <a:stretch/>
        </p:blipFill>
        <p:spPr bwMode="auto">
          <a:xfrm>
            <a:off x="1" y="10"/>
            <a:ext cx="6066502" cy="685798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812FF9C-B3A7-4F56-B7BA-E1FB1E40F5E8}"/>
              </a:ext>
            </a:extLst>
          </p:cNvPr>
          <p:cNvSpPr txBox="1"/>
          <p:nvPr/>
        </p:nvSpPr>
        <p:spPr>
          <a:xfrm>
            <a:off x="6400799" y="2121408"/>
            <a:ext cx="5299585" cy="4050792"/>
          </a:xfrm>
          <a:prstGeom prst="rect">
            <a:avLst/>
          </a:prstGeom>
        </p:spPr>
        <p:txBody>
          <a:bodyPr vert="horz" lIns="91440" tIns="45720" rIns="91440" bIns="45720" rtlCol="0">
            <a:normAutofit/>
          </a:bodyPr>
          <a:lstStyle/>
          <a:p>
            <a:pPr marL="285750" indent="-182880" defTabSz="914400">
              <a:lnSpc>
                <a:spcPct val="90000"/>
              </a:lnSpc>
              <a:spcAft>
                <a:spcPts val="600"/>
              </a:spcAft>
              <a:buClr>
                <a:schemeClr val="accent1">
                  <a:lumMod val="75000"/>
                </a:schemeClr>
              </a:buClr>
              <a:buSzPct val="85000"/>
              <a:buFont typeface="Wingdings" pitchFamily="2" charset="2"/>
              <a:buChar char="§"/>
            </a:pPr>
            <a:r>
              <a:rPr lang="en-US"/>
              <a:t>The US has only seen male presidents</a:t>
            </a:r>
          </a:p>
          <a:p>
            <a:pPr marL="285750" indent="-182880" defTabSz="914400">
              <a:lnSpc>
                <a:spcPct val="90000"/>
              </a:lnSpc>
              <a:spcAft>
                <a:spcPts val="600"/>
              </a:spcAft>
              <a:buClr>
                <a:schemeClr val="accent1">
                  <a:lumMod val="75000"/>
                </a:schemeClr>
              </a:buClr>
              <a:buSzPct val="85000"/>
              <a:buFont typeface="Wingdings" pitchFamily="2" charset="2"/>
              <a:buChar char="§"/>
            </a:pPr>
            <a:r>
              <a:rPr lang="en-US"/>
              <a:t>Masculinity in US politics is taken for granted. </a:t>
            </a:r>
          </a:p>
          <a:p>
            <a:pPr marL="285750" indent="-182880" defTabSz="914400">
              <a:lnSpc>
                <a:spcPct val="90000"/>
              </a:lnSpc>
              <a:spcAft>
                <a:spcPts val="600"/>
              </a:spcAft>
              <a:buClr>
                <a:schemeClr val="accent1">
                  <a:lumMod val="75000"/>
                </a:schemeClr>
              </a:buClr>
              <a:buSzPct val="85000"/>
              <a:buFont typeface="Wingdings" pitchFamily="2" charset="2"/>
              <a:buChar char="§"/>
            </a:pPr>
            <a:r>
              <a:rPr lang="en-US"/>
              <a:t>Presidential timber: what it takes to construct a president has always been viewed as masculine. </a:t>
            </a:r>
          </a:p>
          <a:p>
            <a:pPr marL="742950" lvl="1" indent="-182880" defTabSz="914400">
              <a:lnSpc>
                <a:spcPct val="90000"/>
              </a:lnSpc>
              <a:spcAft>
                <a:spcPts val="600"/>
              </a:spcAft>
              <a:buClr>
                <a:schemeClr val="accent1">
                  <a:lumMod val="75000"/>
                </a:schemeClr>
              </a:buClr>
              <a:buSzPct val="85000"/>
              <a:buFont typeface="Wingdings" pitchFamily="2" charset="2"/>
              <a:buChar char="§"/>
            </a:pPr>
            <a:r>
              <a:rPr lang="en-US"/>
              <a:t>Charisma</a:t>
            </a:r>
          </a:p>
          <a:p>
            <a:pPr marL="742950" lvl="1" indent="-182880" defTabSz="914400">
              <a:lnSpc>
                <a:spcPct val="90000"/>
              </a:lnSpc>
              <a:spcAft>
                <a:spcPts val="600"/>
              </a:spcAft>
              <a:buClr>
                <a:schemeClr val="accent1">
                  <a:lumMod val="75000"/>
                </a:schemeClr>
              </a:buClr>
              <a:buSzPct val="85000"/>
              <a:buFont typeface="Wingdings" pitchFamily="2" charset="2"/>
              <a:buChar char="§"/>
            </a:pPr>
            <a:r>
              <a:rPr lang="en-US"/>
              <a:t>Stature </a:t>
            </a:r>
          </a:p>
          <a:p>
            <a:pPr marL="742950" lvl="1" indent="-182880" defTabSz="914400">
              <a:lnSpc>
                <a:spcPct val="90000"/>
              </a:lnSpc>
              <a:spcAft>
                <a:spcPts val="600"/>
              </a:spcAft>
              <a:buClr>
                <a:schemeClr val="accent1">
                  <a:lumMod val="75000"/>
                </a:schemeClr>
              </a:buClr>
              <a:buSzPct val="85000"/>
              <a:buFont typeface="Wingdings" pitchFamily="2" charset="2"/>
              <a:buChar char="§"/>
            </a:pPr>
            <a:r>
              <a:rPr lang="en-US"/>
              <a:t>Warrior Leader</a:t>
            </a:r>
          </a:p>
          <a:p>
            <a:pPr marL="742950" lvl="1" indent="-182880" defTabSz="914400">
              <a:lnSpc>
                <a:spcPct val="90000"/>
              </a:lnSpc>
              <a:spcAft>
                <a:spcPts val="600"/>
              </a:spcAft>
              <a:buClr>
                <a:schemeClr val="accent1">
                  <a:lumMod val="75000"/>
                </a:schemeClr>
              </a:buClr>
              <a:buSzPct val="85000"/>
              <a:buFont typeface="Wingdings" pitchFamily="2" charset="2"/>
              <a:buChar char="§"/>
            </a:pPr>
            <a:r>
              <a:rPr lang="en-US"/>
              <a:t>Protector</a:t>
            </a:r>
          </a:p>
        </p:txBody>
      </p:sp>
      <p:grpSp>
        <p:nvGrpSpPr>
          <p:cNvPr id="5125" name="Group 5124">
            <a:extLst>
              <a:ext uri="{FF2B5EF4-FFF2-40B4-BE49-F238E27FC236}">
                <a16:creationId xmlns:a16="http://schemas.microsoft.com/office/drawing/2014/main" id="{AF001A23-2767-4A31-BD30-56112DE9527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5126" name="Oval 5125">
              <a:extLst>
                <a:ext uri="{FF2B5EF4-FFF2-40B4-BE49-F238E27FC236}">
                  <a16:creationId xmlns:a16="http://schemas.microsoft.com/office/drawing/2014/main" id="{C6BD30CE-7C6B-4C5B-8206-2A912062D6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5128" name="Oval 5127">
              <a:extLst>
                <a:ext uri="{FF2B5EF4-FFF2-40B4-BE49-F238E27FC236}">
                  <a16:creationId xmlns:a16="http://schemas.microsoft.com/office/drawing/2014/main" id="{7FA45EC6-AD58-4CAF-846D-46D82B614D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3" name="TextBox 2">
            <a:extLst>
              <a:ext uri="{FF2B5EF4-FFF2-40B4-BE49-F238E27FC236}">
                <a16:creationId xmlns:a16="http://schemas.microsoft.com/office/drawing/2014/main" id="{5A70638E-2F14-9194-924A-4E1167CDD890}"/>
              </a:ext>
            </a:extLst>
          </p:cNvPr>
          <p:cNvSpPr txBox="1"/>
          <p:nvPr/>
        </p:nvSpPr>
        <p:spPr>
          <a:xfrm>
            <a:off x="0" y="6427113"/>
            <a:ext cx="4657538" cy="430887"/>
          </a:xfrm>
          <a:prstGeom prst="rect">
            <a:avLst/>
          </a:prstGeom>
          <a:noFill/>
        </p:spPr>
        <p:txBody>
          <a:bodyPr wrap="square" rtlCol="0">
            <a:spAutoFit/>
          </a:bodyPr>
          <a:lstStyle/>
          <a:p>
            <a:r>
              <a:rPr lang="en-GB" sz="1100" b="0" i="0" dirty="0">
                <a:solidFill>
                  <a:schemeClr val="bg1"/>
                </a:solidFill>
                <a:effectLst/>
                <a:latin typeface="Post-Grotesk"/>
              </a:rPr>
              <a:t>Image credit: </a:t>
            </a:r>
            <a:r>
              <a:rPr lang="en-GB" sz="1100" dirty="0">
                <a:solidFill>
                  <a:schemeClr val="bg1"/>
                </a:solidFill>
                <a:latin typeface="Post-Grotesk"/>
              </a:rPr>
              <a:t>Ga</a:t>
            </a:r>
            <a:r>
              <a:rPr lang="en-GB" sz="1100" b="0" i="0" dirty="0">
                <a:solidFill>
                  <a:schemeClr val="bg1"/>
                </a:solidFill>
                <a:effectLst/>
                <a:latin typeface="Post-Grotesk"/>
              </a:rPr>
              <a:t>ge Skidmore, license here: https://commons.wikimedia.org/wiki/File:Hillary_Clinton_Arizona_2016_.jpg </a:t>
            </a:r>
            <a:endParaRPr lang="en-GB" sz="1100" dirty="0">
              <a:solidFill>
                <a:schemeClr val="bg1"/>
              </a:solidFill>
            </a:endParaRPr>
          </a:p>
        </p:txBody>
      </p:sp>
    </p:spTree>
    <p:extLst>
      <p:ext uri="{BB962C8B-B14F-4D97-AF65-F5344CB8AC3E}">
        <p14:creationId xmlns:p14="http://schemas.microsoft.com/office/powerpoint/2010/main" val="29650899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2" name="Rectangle 11">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4" name="Rectangle 13">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1">
            <a:extLst>
              <a:ext uri="{FF2B5EF4-FFF2-40B4-BE49-F238E27FC236}">
                <a16:creationId xmlns:a16="http://schemas.microsoft.com/office/drawing/2014/main" id="{0130DF30-74E8-496B-8067-132F730FD334}"/>
              </a:ext>
            </a:extLst>
          </p:cNvPr>
          <p:cNvSpPr>
            <a:spLocks noGrp="1"/>
          </p:cNvSpPr>
          <p:nvPr>
            <p:ph type="title"/>
          </p:nvPr>
        </p:nvSpPr>
        <p:spPr>
          <a:xfrm>
            <a:off x="1069848" y="484632"/>
            <a:ext cx="10058400" cy="1609344"/>
          </a:xfrm>
        </p:spPr>
        <p:txBody>
          <a:bodyPr>
            <a:normAutofit/>
          </a:bodyPr>
          <a:lstStyle/>
          <a:p>
            <a:r>
              <a:rPr lang="en-GB" dirty="0"/>
              <a:t>Contesting Masculinities</a:t>
            </a:r>
          </a:p>
        </p:txBody>
      </p:sp>
      <p:sp>
        <p:nvSpPr>
          <p:cNvPr id="3" name="Content Placeholder 2">
            <a:extLst>
              <a:ext uri="{FF2B5EF4-FFF2-40B4-BE49-F238E27FC236}">
                <a16:creationId xmlns:a16="http://schemas.microsoft.com/office/drawing/2014/main" id="{BC705595-4F83-4EE2-9A74-A30480A05BDE}"/>
              </a:ext>
            </a:extLst>
          </p:cNvPr>
          <p:cNvSpPr>
            <a:spLocks noGrp="1"/>
          </p:cNvSpPr>
          <p:nvPr>
            <p:ph idx="1"/>
          </p:nvPr>
        </p:nvSpPr>
        <p:spPr>
          <a:xfrm>
            <a:off x="1069848" y="2320412"/>
            <a:ext cx="10058400" cy="4337277"/>
          </a:xfrm>
        </p:spPr>
        <p:txBody>
          <a:bodyPr>
            <a:normAutofit/>
          </a:bodyPr>
          <a:lstStyle/>
          <a:p>
            <a:pPr marL="0" indent="0">
              <a:buNone/>
            </a:pPr>
            <a:r>
              <a:rPr lang="en-GB" dirty="0" err="1"/>
              <a:t>Duest</a:t>
            </a:r>
            <a:r>
              <a:rPr lang="en-GB" dirty="0"/>
              <a:t>-Lahti and Oakley (2018) discuss dominance versus technical expertise in masculinity. </a:t>
            </a:r>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r>
              <a:rPr lang="en-GB" dirty="0"/>
              <a:t>Women have better success in trying to achieve technical expertise masculinity, as harder to be perceived as leaders if aim for dominance masculinity. </a:t>
            </a:r>
          </a:p>
        </p:txBody>
      </p:sp>
      <p:sp>
        <p:nvSpPr>
          <p:cNvPr id="16" name="Oval 15">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aphicFrame>
        <p:nvGraphicFramePr>
          <p:cNvPr id="4" name="Table 4">
            <a:extLst>
              <a:ext uri="{FF2B5EF4-FFF2-40B4-BE49-F238E27FC236}">
                <a16:creationId xmlns:a16="http://schemas.microsoft.com/office/drawing/2014/main" id="{4EE134E9-FA47-46F8-BDD2-F258554CE2F1}"/>
              </a:ext>
            </a:extLst>
          </p:cNvPr>
          <p:cNvGraphicFramePr>
            <a:graphicFrameLocks noGrp="1"/>
          </p:cNvGraphicFramePr>
          <p:nvPr>
            <p:extLst>
              <p:ext uri="{D42A27DB-BD31-4B8C-83A1-F6EECF244321}">
                <p14:modId xmlns:p14="http://schemas.microsoft.com/office/powerpoint/2010/main" val="1318623742"/>
              </p:ext>
            </p:extLst>
          </p:nvPr>
        </p:nvGraphicFramePr>
        <p:xfrm>
          <a:off x="1063752" y="3173468"/>
          <a:ext cx="10058400" cy="2464809"/>
        </p:xfrm>
        <a:graphic>
          <a:graphicData uri="http://schemas.openxmlformats.org/drawingml/2006/table">
            <a:tbl>
              <a:tblPr firstRow="1" bandRow="1">
                <a:tableStyleId>{5C22544A-7EE6-4342-B048-85BDC9FD1C3A}</a:tableStyleId>
              </a:tblPr>
              <a:tblGrid>
                <a:gridCol w="5029200">
                  <a:extLst>
                    <a:ext uri="{9D8B030D-6E8A-4147-A177-3AD203B41FA5}">
                      <a16:colId xmlns:a16="http://schemas.microsoft.com/office/drawing/2014/main" val="2377077377"/>
                    </a:ext>
                  </a:extLst>
                </a:gridCol>
                <a:gridCol w="5029200">
                  <a:extLst>
                    <a:ext uri="{9D8B030D-6E8A-4147-A177-3AD203B41FA5}">
                      <a16:colId xmlns:a16="http://schemas.microsoft.com/office/drawing/2014/main" val="889956155"/>
                    </a:ext>
                  </a:extLst>
                </a:gridCol>
              </a:tblGrid>
              <a:tr h="453129">
                <a:tc>
                  <a:txBody>
                    <a:bodyPr/>
                    <a:lstStyle/>
                    <a:p>
                      <a:r>
                        <a:rPr lang="en-GB" dirty="0"/>
                        <a:t>Dominance Masculinity</a:t>
                      </a:r>
                    </a:p>
                  </a:txBody>
                  <a:tcPr/>
                </a:tc>
                <a:tc>
                  <a:txBody>
                    <a:bodyPr/>
                    <a:lstStyle/>
                    <a:p>
                      <a:r>
                        <a:rPr lang="en-GB" dirty="0"/>
                        <a:t>Technical Expertise Masculinity</a:t>
                      </a:r>
                    </a:p>
                  </a:txBody>
                  <a:tcPr/>
                </a:tc>
                <a:extLst>
                  <a:ext uri="{0D108BD9-81ED-4DB2-BD59-A6C34878D82A}">
                    <a16:rowId xmlns:a16="http://schemas.microsoft.com/office/drawing/2014/main" val="57031087"/>
                  </a:ext>
                </a:extLst>
              </a:tr>
              <a:tr h="453129">
                <a:tc>
                  <a:txBody>
                    <a:bodyPr/>
                    <a:lstStyle/>
                    <a:p>
                      <a:r>
                        <a:rPr lang="en-GB" dirty="0"/>
                        <a:t>Commanding/controlling</a:t>
                      </a:r>
                    </a:p>
                    <a:p>
                      <a:endParaRPr lang="en-GB" dirty="0"/>
                    </a:p>
                    <a:p>
                      <a:r>
                        <a:rPr lang="en-GB" dirty="0"/>
                        <a:t>Bending others to one’s will</a:t>
                      </a:r>
                    </a:p>
                    <a:p>
                      <a:endParaRPr lang="en-GB" dirty="0"/>
                    </a:p>
                    <a:p>
                      <a:r>
                        <a:rPr lang="en-GB" dirty="0"/>
                        <a:t>Competitive and hierarchical </a:t>
                      </a:r>
                    </a:p>
                    <a:p>
                      <a:endParaRPr lang="en-GB" dirty="0"/>
                    </a:p>
                    <a:p>
                      <a:r>
                        <a:rPr lang="en-GB" dirty="0"/>
                        <a:t>Rooted in physical and financial prowess</a:t>
                      </a:r>
                    </a:p>
                  </a:txBody>
                  <a:tcPr/>
                </a:tc>
                <a:tc>
                  <a:txBody>
                    <a:bodyPr/>
                    <a:lstStyle/>
                    <a:p>
                      <a:r>
                        <a:rPr lang="en-GB" dirty="0"/>
                        <a:t>Emerges from capacity to govern</a:t>
                      </a:r>
                    </a:p>
                    <a:p>
                      <a:endParaRPr lang="en-GB" dirty="0"/>
                    </a:p>
                    <a:p>
                      <a:r>
                        <a:rPr lang="en-GB" dirty="0"/>
                        <a:t>Intellectual ability </a:t>
                      </a:r>
                    </a:p>
                    <a:p>
                      <a:endParaRPr lang="en-GB" dirty="0"/>
                    </a:p>
                    <a:p>
                      <a:r>
                        <a:rPr lang="en-GB" dirty="0"/>
                        <a:t>Working with others</a:t>
                      </a:r>
                    </a:p>
                    <a:p>
                      <a:endParaRPr lang="en-GB" dirty="0"/>
                    </a:p>
                    <a:p>
                      <a:r>
                        <a:rPr lang="en-GB" dirty="0"/>
                        <a:t>Trustworthiness</a:t>
                      </a:r>
                    </a:p>
                  </a:txBody>
                  <a:tcPr/>
                </a:tc>
                <a:extLst>
                  <a:ext uri="{0D108BD9-81ED-4DB2-BD59-A6C34878D82A}">
                    <a16:rowId xmlns:a16="http://schemas.microsoft.com/office/drawing/2014/main" val="3861043828"/>
                  </a:ext>
                </a:extLst>
              </a:tr>
            </a:tbl>
          </a:graphicData>
        </a:graphic>
      </p:graphicFrame>
    </p:spTree>
    <p:extLst>
      <p:ext uri="{BB962C8B-B14F-4D97-AF65-F5344CB8AC3E}">
        <p14:creationId xmlns:p14="http://schemas.microsoft.com/office/powerpoint/2010/main" val="40666384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 name="Rectangle 30">
            <a:extLst>
              <a:ext uri="{FF2B5EF4-FFF2-40B4-BE49-F238E27FC236}">
                <a16:creationId xmlns:a16="http://schemas.microsoft.com/office/drawing/2014/main" id="{501EBB4D-E42B-468D-B801-D16CF43EC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32">
            <a:extLst>
              <a:ext uri="{FF2B5EF4-FFF2-40B4-BE49-F238E27FC236}">
                <a16:creationId xmlns:a16="http://schemas.microsoft.com/office/drawing/2014/main" id="{A7FBF63C-B061-4F66-8609-FED8EFFDA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34">
            <a:extLst>
              <a:ext uri="{FF2B5EF4-FFF2-40B4-BE49-F238E27FC236}">
                <a16:creationId xmlns:a16="http://schemas.microsoft.com/office/drawing/2014/main" id="{D893CC27-5C56-4F6F-9B94-413AE08B92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 name="Group 36">
            <a:extLst>
              <a:ext uri="{FF2B5EF4-FFF2-40B4-BE49-F238E27FC236}">
                <a16:creationId xmlns:a16="http://schemas.microsoft.com/office/drawing/2014/main" id="{76D64082-5099-45DC-84A9-81EA54822B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38" name="Oval 37">
              <a:extLst>
                <a:ext uri="{FF2B5EF4-FFF2-40B4-BE49-F238E27FC236}">
                  <a16:creationId xmlns:a16="http://schemas.microsoft.com/office/drawing/2014/main" id="{A9E39E47-E101-4CE1-883E-6C6528BECE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9" name="Oval 38">
              <a:extLst>
                <a:ext uri="{FF2B5EF4-FFF2-40B4-BE49-F238E27FC236}">
                  <a16:creationId xmlns:a16="http://schemas.microsoft.com/office/drawing/2014/main" id="{2830CD01-B213-47C9-81AD-433E08F7DA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4" name="Rectangle 40">
            <a:extLst>
              <a:ext uri="{FF2B5EF4-FFF2-40B4-BE49-F238E27FC236}">
                <a16:creationId xmlns:a16="http://schemas.microsoft.com/office/drawing/2014/main" id="{EB49D196-E22B-420E-B1C4-9074298E75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20" y="-1"/>
            <a:ext cx="1220724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5" name="Rectangle 42">
            <a:extLst>
              <a:ext uri="{FF2B5EF4-FFF2-40B4-BE49-F238E27FC236}">
                <a16:creationId xmlns:a16="http://schemas.microsoft.com/office/drawing/2014/main" id="{A0D0C515-6A77-425C-9265-89CF6D614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928117"/>
            <a:ext cx="10351008"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44">
            <a:extLst>
              <a:ext uri="{FF2B5EF4-FFF2-40B4-BE49-F238E27FC236}">
                <a16:creationId xmlns:a16="http://schemas.microsoft.com/office/drawing/2014/main" id="{1C086CF4-A764-45D8-B372-945C02EC9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1336" y="1110053"/>
            <a:ext cx="6630506" cy="4580301"/>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4260F8-0F07-4BCF-8B60-1FF4D02A3EA6}"/>
              </a:ext>
            </a:extLst>
          </p:cNvPr>
          <p:cNvSpPr>
            <a:spLocks noGrp="1"/>
          </p:cNvSpPr>
          <p:nvPr>
            <p:ph type="title"/>
          </p:nvPr>
        </p:nvSpPr>
        <p:spPr>
          <a:xfrm>
            <a:off x="5204700" y="351588"/>
            <a:ext cx="6057144" cy="3357976"/>
          </a:xfrm>
        </p:spPr>
        <p:txBody>
          <a:bodyPr vert="horz" lIns="91440" tIns="45720" rIns="91440" bIns="45720" rtlCol="0" anchor="ctr">
            <a:normAutofit/>
          </a:bodyPr>
          <a:lstStyle/>
          <a:p>
            <a:pPr>
              <a:lnSpc>
                <a:spcPct val="80000"/>
              </a:lnSpc>
            </a:pPr>
            <a:r>
              <a:rPr lang="en-US" sz="8000" kern="1200" cap="all" baseline="0" dirty="0">
                <a:blipFill dpi="0" rotWithShape="1">
                  <a:blip r:embed="rId4"/>
                  <a:srcRect/>
                  <a:tile tx="6350" ty="-127000" sx="65000" sy="64000" flip="none" algn="tl"/>
                </a:blipFill>
                <a:latin typeface="+mj-lt"/>
                <a:ea typeface="+mj-ea"/>
                <a:cs typeface="+mj-cs"/>
              </a:rPr>
              <a:t>2016 Election</a:t>
            </a:r>
          </a:p>
        </p:txBody>
      </p:sp>
      <p:sp>
        <p:nvSpPr>
          <p:cNvPr id="47" name="Rectangle 46">
            <a:extLst>
              <a:ext uri="{FF2B5EF4-FFF2-40B4-BE49-F238E27FC236}">
                <a16:creationId xmlns:a16="http://schemas.microsoft.com/office/drawing/2014/main" id="{7FDD6373-DB90-4E8C-B2C4-1C4944897E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5780565"/>
            <a:ext cx="10351008"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48">
            <a:extLst>
              <a:ext uri="{FF2B5EF4-FFF2-40B4-BE49-F238E27FC236}">
                <a16:creationId xmlns:a16="http://schemas.microsoft.com/office/drawing/2014/main" id="{50B00F9F-8399-42CF-A960-D3AC83051A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6920" y="5257800"/>
            <a:ext cx="1080904" cy="1080902"/>
            <a:chOff x="9685338" y="4460675"/>
            <a:chExt cx="1080904" cy="1080902"/>
          </a:xfrm>
        </p:grpSpPr>
        <p:sp>
          <p:nvSpPr>
            <p:cNvPr id="68" name="Oval 49">
              <a:extLst>
                <a:ext uri="{FF2B5EF4-FFF2-40B4-BE49-F238E27FC236}">
                  <a16:creationId xmlns:a16="http://schemas.microsoft.com/office/drawing/2014/main" id="{20F31748-6FE3-414E-9ED9-6A9CC8EF8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69" name="Oval 50">
              <a:extLst>
                <a:ext uri="{FF2B5EF4-FFF2-40B4-BE49-F238E27FC236}">
                  <a16:creationId xmlns:a16="http://schemas.microsoft.com/office/drawing/2014/main" id="{7CF0EED8-222A-493E-8E65-443277E776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529463F9-EC99-4679-A434-2CF56401C96D}"/>
              </a:ext>
            </a:extLst>
          </p:cNvPr>
          <p:cNvPicPr>
            <a:picLocks noChangeAspect="1"/>
          </p:cNvPicPr>
          <p:nvPr/>
        </p:nvPicPr>
        <p:blipFill rotWithShape="1">
          <a:blip r:embed="rId6"/>
          <a:srcRect l="9438"/>
          <a:stretch/>
        </p:blipFill>
        <p:spPr>
          <a:xfrm>
            <a:off x="942188" y="1110054"/>
            <a:ext cx="3557623" cy="2209716"/>
          </a:xfrm>
          <a:prstGeom prst="rect">
            <a:avLst/>
          </a:prstGeom>
        </p:spPr>
      </p:pic>
      <p:pic>
        <p:nvPicPr>
          <p:cNvPr id="7" name="Picture 6">
            <a:extLst>
              <a:ext uri="{FF2B5EF4-FFF2-40B4-BE49-F238E27FC236}">
                <a16:creationId xmlns:a16="http://schemas.microsoft.com/office/drawing/2014/main" id="{94F9E313-6AAA-4A85-AD0B-E4B3E6562591}"/>
              </a:ext>
            </a:extLst>
          </p:cNvPr>
          <p:cNvPicPr>
            <a:picLocks noChangeAspect="1"/>
          </p:cNvPicPr>
          <p:nvPr/>
        </p:nvPicPr>
        <p:blipFill rotWithShape="1">
          <a:blip r:embed="rId7"/>
          <a:srcRect l="1" t="13172" r="53082" b="43476"/>
          <a:stretch/>
        </p:blipFill>
        <p:spPr>
          <a:xfrm>
            <a:off x="930156" y="3553439"/>
            <a:ext cx="3613930" cy="2087055"/>
          </a:xfrm>
          <a:prstGeom prst="rect">
            <a:avLst/>
          </a:prstGeom>
        </p:spPr>
      </p:pic>
      <p:sp>
        <p:nvSpPr>
          <p:cNvPr id="9" name="TextBox 8">
            <a:extLst>
              <a:ext uri="{FF2B5EF4-FFF2-40B4-BE49-F238E27FC236}">
                <a16:creationId xmlns:a16="http://schemas.microsoft.com/office/drawing/2014/main" id="{45D42EB3-DFE6-4C4E-AA69-82109BDA74B2}"/>
              </a:ext>
            </a:extLst>
          </p:cNvPr>
          <p:cNvSpPr txBox="1"/>
          <p:nvPr/>
        </p:nvSpPr>
        <p:spPr>
          <a:xfrm>
            <a:off x="5194702" y="2645400"/>
            <a:ext cx="5764106" cy="1754326"/>
          </a:xfrm>
          <a:prstGeom prst="rect">
            <a:avLst/>
          </a:prstGeom>
          <a:noFill/>
        </p:spPr>
        <p:txBody>
          <a:bodyPr wrap="square" rtlCol="0">
            <a:spAutoFit/>
          </a:bodyPr>
          <a:lstStyle/>
          <a:p>
            <a:r>
              <a:rPr lang="en-GB" dirty="0"/>
              <a:t>A competition over masculinity:</a:t>
            </a:r>
          </a:p>
          <a:p>
            <a:pPr marL="285750" indent="-285750">
              <a:buFont typeface="Arial" panose="020B0604020202020204" pitchFamily="34" charset="0"/>
              <a:buChar char="•"/>
            </a:pPr>
            <a:r>
              <a:rPr lang="en-GB" dirty="0"/>
              <a:t> Trump aimed to feminise his opposition: ‘little Marco’, questioning opponents masculine prowess in the Republican primaries.</a:t>
            </a:r>
          </a:p>
          <a:p>
            <a:endParaRPr lang="en-GB" dirty="0"/>
          </a:p>
          <a:p>
            <a:pPr marL="285750" indent="-285750">
              <a:buFont typeface="Arial" panose="020B0604020202020204" pitchFamily="34" charset="0"/>
              <a:buChar char="•"/>
            </a:pPr>
            <a:endParaRPr lang="en-GB" dirty="0"/>
          </a:p>
        </p:txBody>
      </p:sp>
      <p:sp>
        <p:nvSpPr>
          <p:cNvPr id="59" name="TextBox 58">
            <a:extLst>
              <a:ext uri="{FF2B5EF4-FFF2-40B4-BE49-F238E27FC236}">
                <a16:creationId xmlns:a16="http://schemas.microsoft.com/office/drawing/2014/main" id="{0E82AE2E-E717-4A06-B177-0B629D4E00E3}"/>
              </a:ext>
            </a:extLst>
          </p:cNvPr>
          <p:cNvSpPr txBox="1"/>
          <p:nvPr/>
        </p:nvSpPr>
        <p:spPr>
          <a:xfrm>
            <a:off x="5194702" y="3933873"/>
            <a:ext cx="5764106" cy="1477328"/>
          </a:xfrm>
          <a:prstGeom prst="rect">
            <a:avLst/>
          </a:prstGeom>
          <a:noFill/>
        </p:spPr>
        <p:txBody>
          <a:bodyPr wrap="square" rtlCol="0">
            <a:spAutoFit/>
          </a:bodyPr>
          <a:lstStyle/>
          <a:p>
            <a:r>
              <a:rPr lang="en-GB" dirty="0"/>
              <a:t>Two attributes of leadership granted to women more than men are trustworthiness and honesty. Trump’s strategy against Clinton was to undermine her claims to both, labelling her ‘Crooked Hillary’. </a:t>
            </a:r>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2143820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A313B03-D361-4EC9-AF52-0B3C1C92C2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0" name="Oval 9">
              <a:extLst>
                <a:ext uri="{FF2B5EF4-FFF2-40B4-BE49-F238E27FC236}">
                  <a16:creationId xmlns:a16="http://schemas.microsoft.com/office/drawing/2014/main" id="{5E79CB85-A08A-4579-86F6-A8AA97551B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GB"/>
            </a:p>
          </p:txBody>
        </p:sp>
        <p:sp>
          <p:nvSpPr>
            <p:cNvPr id="11" name="Oval 10">
              <a:extLst>
                <a:ext uri="{FF2B5EF4-FFF2-40B4-BE49-F238E27FC236}">
                  <a16:creationId xmlns:a16="http://schemas.microsoft.com/office/drawing/2014/main" id="{D6C61C9C-364D-4CB6-B9D1-1A6F50F6AF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GB"/>
            </a:p>
          </p:txBody>
        </p:sp>
      </p:grpSp>
      <p:sp>
        <p:nvSpPr>
          <p:cNvPr id="13" name="Rectangle 12">
            <a:extLst>
              <a:ext uri="{FF2B5EF4-FFF2-40B4-BE49-F238E27FC236}">
                <a16:creationId xmlns:a16="http://schemas.microsoft.com/office/drawing/2014/main" id="{9C5EC292-991E-4C8F-9F55-D72971A4B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90B7573-D2CD-4589-B099-E8254726AC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blipFill dpi="0" rotWithShape="1">
            <a:blip r:embed="rId4">
              <a:alphaModFix amt="5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useBgFill="1">
        <p:nvSpPr>
          <p:cNvPr id="17" name="Rectangle 16">
            <a:extLst>
              <a:ext uri="{FF2B5EF4-FFF2-40B4-BE49-F238E27FC236}">
                <a16:creationId xmlns:a16="http://schemas.microsoft.com/office/drawing/2014/main" id="{C26A041F-C32D-4E9C-AD9A-6F8F9710D9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1" y="480059"/>
            <a:ext cx="11237976" cy="5897880"/>
          </a:xfrm>
          <a:prstGeom prst="rect">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hart, waterfall chart&#10;&#10;Description automatically generated">
            <a:extLst>
              <a:ext uri="{FF2B5EF4-FFF2-40B4-BE49-F238E27FC236}">
                <a16:creationId xmlns:a16="http://schemas.microsoft.com/office/drawing/2014/main" id="{18053B59-2448-4C73-BF8B-4A95737769FB}"/>
              </a:ext>
            </a:extLst>
          </p:cNvPr>
          <p:cNvPicPr>
            <a:picLocks noChangeAspect="1"/>
          </p:cNvPicPr>
          <p:nvPr/>
        </p:nvPicPr>
        <p:blipFill>
          <a:blip r:embed="rId6"/>
          <a:stretch>
            <a:fillRect/>
          </a:stretch>
        </p:blipFill>
        <p:spPr>
          <a:xfrm>
            <a:off x="584454" y="1497159"/>
            <a:ext cx="11039093" cy="3863682"/>
          </a:xfrm>
          <a:prstGeom prst="rect">
            <a:avLst/>
          </a:prstGeom>
        </p:spPr>
      </p:pic>
    </p:spTree>
    <p:extLst>
      <p:ext uri="{BB962C8B-B14F-4D97-AF65-F5344CB8AC3E}">
        <p14:creationId xmlns:p14="http://schemas.microsoft.com/office/powerpoint/2010/main" val="2662140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2" name="Rectangle 11">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4" name="Rectangle 13">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1">
            <a:extLst>
              <a:ext uri="{FF2B5EF4-FFF2-40B4-BE49-F238E27FC236}">
                <a16:creationId xmlns:a16="http://schemas.microsoft.com/office/drawing/2014/main" id="{46A88727-0E60-4CC4-A9CE-AFE3D7C6BB84}"/>
              </a:ext>
            </a:extLst>
          </p:cNvPr>
          <p:cNvSpPr>
            <a:spLocks noGrp="1"/>
          </p:cNvSpPr>
          <p:nvPr>
            <p:ph type="title"/>
          </p:nvPr>
        </p:nvSpPr>
        <p:spPr>
          <a:xfrm>
            <a:off x="1069848" y="484632"/>
            <a:ext cx="10058400" cy="1609344"/>
          </a:xfrm>
        </p:spPr>
        <p:txBody>
          <a:bodyPr>
            <a:normAutofit/>
          </a:bodyPr>
          <a:lstStyle/>
          <a:p>
            <a:r>
              <a:rPr lang="en-GB" dirty="0"/>
              <a:t>Lecture outline</a:t>
            </a:r>
          </a:p>
        </p:txBody>
      </p:sp>
      <p:sp>
        <p:nvSpPr>
          <p:cNvPr id="3" name="Content Placeholder 2">
            <a:extLst>
              <a:ext uri="{FF2B5EF4-FFF2-40B4-BE49-F238E27FC236}">
                <a16:creationId xmlns:a16="http://schemas.microsoft.com/office/drawing/2014/main" id="{3F74E9C2-5CF9-4140-A2D1-EBD70F430B22}"/>
              </a:ext>
            </a:extLst>
          </p:cNvPr>
          <p:cNvSpPr>
            <a:spLocks noGrp="1"/>
          </p:cNvSpPr>
          <p:nvPr>
            <p:ph idx="1"/>
          </p:nvPr>
        </p:nvSpPr>
        <p:spPr>
          <a:xfrm>
            <a:off x="1069848" y="2320412"/>
            <a:ext cx="10058400" cy="4073469"/>
          </a:xfrm>
        </p:spPr>
        <p:txBody>
          <a:bodyPr>
            <a:normAutofit lnSpcReduction="10000"/>
          </a:bodyPr>
          <a:lstStyle/>
          <a:p>
            <a:r>
              <a:rPr lang="en-GB" sz="2400" dirty="0"/>
              <a:t>History of Gender and US Politics</a:t>
            </a:r>
          </a:p>
          <a:p>
            <a:r>
              <a:rPr lang="en-GB" sz="2400" dirty="0"/>
              <a:t>Political Power and Gender Equality </a:t>
            </a:r>
          </a:p>
          <a:p>
            <a:pPr lvl="1"/>
            <a:r>
              <a:rPr lang="en-GB" sz="2400" dirty="0"/>
              <a:t>Participation</a:t>
            </a:r>
          </a:p>
          <a:p>
            <a:pPr lvl="1"/>
            <a:r>
              <a:rPr lang="en-GB" sz="2400" dirty="0"/>
              <a:t>Representation</a:t>
            </a:r>
          </a:p>
          <a:p>
            <a:r>
              <a:rPr lang="en-GB" sz="2400" dirty="0"/>
              <a:t>Gender Politics of US Elections</a:t>
            </a:r>
          </a:p>
          <a:p>
            <a:pPr lvl="1"/>
            <a:r>
              <a:rPr lang="en-GB" sz="2400" dirty="0"/>
              <a:t>Campaigns </a:t>
            </a:r>
          </a:p>
          <a:p>
            <a:pPr lvl="1"/>
            <a:r>
              <a:rPr lang="en-GB" sz="2400" dirty="0"/>
              <a:t>2016 and 2020 Election</a:t>
            </a:r>
          </a:p>
          <a:p>
            <a:r>
              <a:rPr lang="en-GB" sz="2400" dirty="0"/>
              <a:t>Gender and US Society</a:t>
            </a:r>
          </a:p>
          <a:p>
            <a:pPr lvl="1"/>
            <a:r>
              <a:rPr lang="en-GB" sz="2400" dirty="0"/>
              <a:t>Economic Power</a:t>
            </a:r>
          </a:p>
          <a:p>
            <a:pPr lvl="1"/>
            <a:r>
              <a:rPr lang="en-GB" sz="2400" dirty="0"/>
              <a:t>Access </a:t>
            </a:r>
            <a:r>
              <a:rPr lang="en-GB" sz="2400"/>
              <a:t>to Abortion</a:t>
            </a:r>
            <a:endParaRPr lang="en-GB" sz="2400" dirty="0"/>
          </a:p>
        </p:txBody>
      </p:sp>
      <p:sp>
        <p:nvSpPr>
          <p:cNvPr id="16" name="Oval 15">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5224345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3837459"/>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5" name="Rectangle 14">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3981573"/>
            <a:ext cx="10222992" cy="2078335"/>
          </a:xfrm>
          <a:prstGeom prst="rect">
            <a:avLst/>
          </a:prstGeom>
          <a:blipFill dpi="0" rotWithShape="1">
            <a:blip r:embed="rId2">
              <a:alphaModFix amt="9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1">
            <a:extLst>
              <a:ext uri="{FF2B5EF4-FFF2-40B4-BE49-F238E27FC236}">
                <a16:creationId xmlns:a16="http://schemas.microsoft.com/office/drawing/2014/main" id="{04B3D808-2A8B-42A6-AAA5-14894E0B0E09}"/>
              </a:ext>
            </a:extLst>
          </p:cNvPr>
          <p:cNvSpPr>
            <a:spLocks noGrp="1"/>
          </p:cNvSpPr>
          <p:nvPr>
            <p:ph type="title"/>
          </p:nvPr>
        </p:nvSpPr>
        <p:spPr>
          <a:xfrm>
            <a:off x="1285456" y="4162031"/>
            <a:ext cx="4543683" cy="1767141"/>
          </a:xfrm>
        </p:spPr>
        <p:txBody>
          <a:bodyPr>
            <a:normAutofit/>
          </a:bodyPr>
          <a:lstStyle/>
          <a:p>
            <a:pPr algn="r"/>
            <a:r>
              <a:rPr lang="en-GB" sz="5000"/>
              <a:t>Women in 2020 Presidential Race</a:t>
            </a:r>
          </a:p>
        </p:txBody>
      </p:sp>
      <p:sp>
        <p:nvSpPr>
          <p:cNvPr id="8" name="Content Placeholder 7">
            <a:extLst>
              <a:ext uri="{FF2B5EF4-FFF2-40B4-BE49-F238E27FC236}">
                <a16:creationId xmlns:a16="http://schemas.microsoft.com/office/drawing/2014/main" id="{50A29D3B-AFBB-4303-8F11-B0B6B7BE1A85}"/>
              </a:ext>
            </a:extLst>
          </p:cNvPr>
          <p:cNvSpPr>
            <a:spLocks noGrp="1"/>
          </p:cNvSpPr>
          <p:nvPr>
            <p:ph idx="1"/>
          </p:nvPr>
        </p:nvSpPr>
        <p:spPr>
          <a:xfrm>
            <a:off x="6217920" y="4170410"/>
            <a:ext cx="4699221" cy="1767141"/>
          </a:xfrm>
        </p:spPr>
        <p:txBody>
          <a:bodyPr anchor="ctr">
            <a:normAutofit fontScale="85000" lnSpcReduction="20000"/>
          </a:bodyPr>
          <a:lstStyle/>
          <a:p>
            <a:pPr marL="0" indent="0">
              <a:buNone/>
            </a:pPr>
            <a:r>
              <a:rPr lang="en-US" sz="2400" dirty="0"/>
              <a:t>Six women ran in Democratic primaries</a:t>
            </a:r>
          </a:p>
          <a:p>
            <a:pPr marL="0" indent="0">
              <a:buNone/>
            </a:pPr>
            <a:r>
              <a:rPr lang="en-US" sz="2400" dirty="0"/>
              <a:t>In a primary, voters are seeking the most ‘electable’ candidate.</a:t>
            </a:r>
          </a:p>
          <a:p>
            <a:pPr marL="0" indent="0">
              <a:buNone/>
            </a:pPr>
            <a:r>
              <a:rPr lang="en-US" sz="2400" dirty="0"/>
              <a:t>66% of Americans say it is easier for men to be elected. </a:t>
            </a:r>
          </a:p>
          <a:p>
            <a:pPr marL="0" indent="0">
              <a:buNone/>
            </a:pPr>
            <a:endParaRPr lang="en-US" sz="1800" dirty="0"/>
          </a:p>
        </p:txBody>
      </p:sp>
      <p:sp>
        <p:nvSpPr>
          <p:cNvPr id="17" name="Rectangle 16">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128670"/>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9" name="Oval 18">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1" name="Oval 20">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4260491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10">
            <a:extLst>
              <a:ext uri="{FF2B5EF4-FFF2-40B4-BE49-F238E27FC236}">
                <a16:creationId xmlns:a16="http://schemas.microsoft.com/office/drawing/2014/main" id="{362E11DD-B54B-4751-9C17-39DAF9EF4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8344433-87A9-4967-8CE5-1CE5DC28BDD3}"/>
              </a:ext>
            </a:extLst>
          </p:cNvPr>
          <p:cNvSpPr txBox="1"/>
          <p:nvPr/>
        </p:nvSpPr>
        <p:spPr>
          <a:xfrm>
            <a:off x="537023" y="1403602"/>
            <a:ext cx="6743845" cy="4855271"/>
          </a:xfrm>
          <a:prstGeom prst="rect">
            <a:avLst/>
          </a:prstGeom>
        </p:spPr>
        <p:txBody>
          <a:bodyPr vert="horz" lIns="91440" tIns="45720" rIns="91440" bIns="45720" rtlCol="0">
            <a:normAutofit/>
          </a:bodyPr>
          <a:lstStyle/>
          <a:p>
            <a:pPr defTabSz="914400">
              <a:lnSpc>
                <a:spcPct val="90000"/>
              </a:lnSpc>
              <a:spcAft>
                <a:spcPts val="600"/>
              </a:spcAft>
              <a:buClr>
                <a:schemeClr val="accent1">
                  <a:lumMod val="75000"/>
                </a:schemeClr>
              </a:buClr>
              <a:buSzPct val="85000"/>
            </a:pPr>
            <a:r>
              <a:rPr lang="en-US" sz="3200" dirty="0"/>
              <a:t>“Gender in this race — you know, that is the trap question for every woman. If you say, ‘Yeah, there was sexism in this race,’ everyone says, ‘Whiner.’ And if you say, ‘There was no sexism,’ about a bazillion women think, ‘What planet do you live on?’”</a:t>
            </a:r>
          </a:p>
          <a:p>
            <a:pPr defTabSz="914400">
              <a:lnSpc>
                <a:spcPct val="90000"/>
              </a:lnSpc>
              <a:spcAft>
                <a:spcPts val="600"/>
              </a:spcAft>
              <a:buClr>
                <a:schemeClr val="accent1">
                  <a:lumMod val="75000"/>
                </a:schemeClr>
              </a:buClr>
              <a:buSzPct val="85000"/>
            </a:pPr>
            <a:endParaRPr lang="en-US" sz="3200" dirty="0"/>
          </a:p>
          <a:p>
            <a:pPr algn="r" defTabSz="914400">
              <a:lnSpc>
                <a:spcPct val="90000"/>
              </a:lnSpc>
              <a:spcAft>
                <a:spcPts val="600"/>
              </a:spcAft>
              <a:buClr>
                <a:schemeClr val="accent1">
                  <a:lumMod val="75000"/>
                </a:schemeClr>
              </a:buClr>
              <a:buSzPct val="85000"/>
            </a:pPr>
            <a:r>
              <a:rPr lang="en-US" sz="3200" dirty="0"/>
              <a:t>- Elizabeth Warren (2020).</a:t>
            </a:r>
          </a:p>
        </p:txBody>
      </p:sp>
      <p:pic>
        <p:nvPicPr>
          <p:cNvPr id="6146" name="Picture 2">
            <a:extLst>
              <a:ext uri="{FF2B5EF4-FFF2-40B4-BE49-F238E27FC236}">
                <a16:creationId xmlns:a16="http://schemas.microsoft.com/office/drawing/2014/main" id="{16F4FB59-CC72-8CE5-A573-1C823B3B4B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3892" y="400742"/>
            <a:ext cx="3741085" cy="6056514"/>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12">
            <a:extLst>
              <a:ext uri="{FF2B5EF4-FFF2-40B4-BE49-F238E27FC236}">
                <a16:creationId xmlns:a16="http://schemas.microsoft.com/office/drawing/2014/main" id="{B55DE4E1-F219-45A4-96D9-9A86D0E4DB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6" name="Oval 13">
              <a:extLst>
                <a:ext uri="{FF2B5EF4-FFF2-40B4-BE49-F238E27FC236}">
                  <a16:creationId xmlns:a16="http://schemas.microsoft.com/office/drawing/2014/main" id="{3601C3FF-4A5D-437C-B3DB-A53B99D308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7" name="Oval 14">
              <a:extLst>
                <a:ext uri="{FF2B5EF4-FFF2-40B4-BE49-F238E27FC236}">
                  <a16:creationId xmlns:a16="http://schemas.microsoft.com/office/drawing/2014/main" id="{61B1BDC9-B583-4F65-8FE9-E2CBE71D93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extBox 1">
            <a:extLst>
              <a:ext uri="{FF2B5EF4-FFF2-40B4-BE49-F238E27FC236}">
                <a16:creationId xmlns:a16="http://schemas.microsoft.com/office/drawing/2014/main" id="{A8A3889B-2563-E55D-E2BB-3DFF3990378E}"/>
              </a:ext>
            </a:extLst>
          </p:cNvPr>
          <p:cNvSpPr txBox="1"/>
          <p:nvPr/>
        </p:nvSpPr>
        <p:spPr>
          <a:xfrm>
            <a:off x="6274340" y="6456842"/>
            <a:ext cx="6366468" cy="430887"/>
          </a:xfrm>
          <a:prstGeom prst="rect">
            <a:avLst/>
          </a:prstGeom>
          <a:noFill/>
        </p:spPr>
        <p:txBody>
          <a:bodyPr wrap="square" rtlCol="0">
            <a:spAutoFit/>
          </a:bodyPr>
          <a:lstStyle/>
          <a:p>
            <a:r>
              <a:rPr lang="en-GB" sz="1100" b="0" i="0" dirty="0">
                <a:effectLst/>
                <a:latin typeface="Post-Grotesk"/>
              </a:rPr>
              <a:t>Image credit: Marc </a:t>
            </a:r>
            <a:r>
              <a:rPr lang="en-GB" sz="1100" b="0" i="0" dirty="0" err="1">
                <a:effectLst/>
                <a:latin typeface="Post-Grotesk"/>
              </a:rPr>
              <a:t>Nozell</a:t>
            </a:r>
            <a:r>
              <a:rPr lang="en-GB" sz="1100" b="0" i="0" dirty="0">
                <a:effectLst/>
                <a:latin typeface="Post-Grotesk"/>
              </a:rPr>
              <a:t>, license: https://commons.wikimedia.org/wiki/File:Warren_20190727-DSC00917_(48391530386).jpg</a:t>
            </a:r>
            <a:endParaRPr lang="en-GB" sz="1100" dirty="0"/>
          </a:p>
        </p:txBody>
      </p:sp>
    </p:spTree>
    <p:extLst>
      <p:ext uri="{BB962C8B-B14F-4D97-AF65-F5344CB8AC3E}">
        <p14:creationId xmlns:p14="http://schemas.microsoft.com/office/powerpoint/2010/main" val="540342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049A7D3-684C-4C59-A4B6-7B308A6AD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7B1087B-C592-40E7-B532-60B453A2F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4AE7447-E8F8-4A0F-9E3D-94842BFF88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5981F80-69EE-4E2B-82A8-47FDFD772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8" name="Oval 17">
              <a:extLst>
                <a:ext uri="{FF2B5EF4-FFF2-40B4-BE49-F238E27FC236}">
                  <a16:creationId xmlns:a16="http://schemas.microsoft.com/office/drawing/2014/main" id="{46CE0473-0B07-47EE-A016-EBD87F2C8C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9" name="Oval 18">
              <a:extLst>
                <a:ext uri="{FF2B5EF4-FFF2-40B4-BE49-F238E27FC236}">
                  <a16:creationId xmlns:a16="http://schemas.microsoft.com/office/drawing/2014/main" id="{EDD0D1E4-DFCA-4DF0-9D37-571A5F529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1" name="Rectangle 20">
            <a:extLst>
              <a:ext uri="{FF2B5EF4-FFF2-40B4-BE49-F238E27FC236}">
                <a16:creationId xmlns:a16="http://schemas.microsoft.com/office/drawing/2014/main" id="{0680B5D0-24EC-465A-A0E6-C4DF951E00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Rectangle 22">
            <a:extLst>
              <a:ext uri="{FF2B5EF4-FFF2-40B4-BE49-F238E27FC236}">
                <a16:creationId xmlns:a16="http://schemas.microsoft.com/office/drawing/2014/main" id="{30BF1B50-A83E-4ED6-A2AA-C943C1F89F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928117"/>
            <a:ext cx="10351008"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F31E8B2-210B-4B90-83BB-3B180732EF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85470" y="1110053"/>
            <a:ext cx="3386371" cy="4580301"/>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A49C74-B17A-4089-A3CF-6A2CF416BEC4}"/>
              </a:ext>
            </a:extLst>
          </p:cNvPr>
          <p:cNvSpPr>
            <a:spLocks noGrp="1"/>
          </p:cNvSpPr>
          <p:nvPr>
            <p:ph type="title"/>
          </p:nvPr>
        </p:nvSpPr>
        <p:spPr>
          <a:xfrm>
            <a:off x="8200102" y="1432223"/>
            <a:ext cx="2818417" cy="3357976"/>
          </a:xfrm>
        </p:spPr>
        <p:txBody>
          <a:bodyPr vert="horz" lIns="91440" tIns="45720" rIns="91440" bIns="45720" rtlCol="0" anchor="ctr">
            <a:normAutofit/>
          </a:bodyPr>
          <a:lstStyle/>
          <a:p>
            <a:pPr>
              <a:lnSpc>
                <a:spcPct val="80000"/>
              </a:lnSpc>
            </a:pPr>
            <a:r>
              <a:rPr lang="en-US" sz="6000">
                <a:blipFill dpi="0" rotWithShape="1">
                  <a:blip r:embed="rId4"/>
                  <a:srcRect/>
                  <a:tile tx="6350" ty="-127000" sx="65000" sy="64000" flip="none" algn="tl"/>
                </a:blipFill>
              </a:rPr>
              <a:t>Gender in US society</a:t>
            </a:r>
          </a:p>
        </p:txBody>
      </p:sp>
      <p:sp>
        <p:nvSpPr>
          <p:cNvPr id="27" name="Rectangle 26">
            <a:extLst>
              <a:ext uri="{FF2B5EF4-FFF2-40B4-BE49-F238E27FC236}">
                <a16:creationId xmlns:a16="http://schemas.microsoft.com/office/drawing/2014/main" id="{6B387409-2B98-40F8-A65F-EF7CF989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5780565"/>
            <a:ext cx="10351008"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C9E5F284-A588-4AE7-A36D-1C93E4FD02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6920" y="5257800"/>
            <a:ext cx="1080904" cy="1080902"/>
            <a:chOff x="9685338" y="4460675"/>
            <a:chExt cx="1080904" cy="1080902"/>
          </a:xfrm>
        </p:grpSpPr>
        <p:sp>
          <p:nvSpPr>
            <p:cNvPr id="30" name="Oval 29">
              <a:extLst>
                <a:ext uri="{FF2B5EF4-FFF2-40B4-BE49-F238E27FC236}">
                  <a16:creationId xmlns:a16="http://schemas.microsoft.com/office/drawing/2014/main" id="{45D7D540-5CF2-4FC1-BE53-277CC22C0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1" name="Oval 30">
              <a:extLst>
                <a:ext uri="{FF2B5EF4-FFF2-40B4-BE49-F238E27FC236}">
                  <a16:creationId xmlns:a16="http://schemas.microsoft.com/office/drawing/2014/main" id="{916C9AA0-DC0C-49A1-ACDF-10BD6D7399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6" name="Picture 5">
            <a:extLst>
              <a:ext uri="{FF2B5EF4-FFF2-40B4-BE49-F238E27FC236}">
                <a16:creationId xmlns:a16="http://schemas.microsoft.com/office/drawing/2014/main" id="{E9A3DFD8-4FA8-46DF-982C-E0A6FC45BEA3}"/>
              </a:ext>
            </a:extLst>
          </p:cNvPr>
          <p:cNvPicPr>
            <a:picLocks noChangeAspect="1"/>
          </p:cNvPicPr>
          <p:nvPr/>
        </p:nvPicPr>
        <p:blipFill>
          <a:blip r:embed="rId6"/>
          <a:stretch>
            <a:fillRect/>
          </a:stretch>
        </p:blipFill>
        <p:spPr>
          <a:xfrm>
            <a:off x="792818" y="1178457"/>
            <a:ext cx="6804251" cy="5052156"/>
          </a:xfrm>
          <a:prstGeom prst="rect">
            <a:avLst/>
          </a:prstGeom>
        </p:spPr>
      </p:pic>
    </p:spTree>
    <p:extLst>
      <p:ext uri="{BB962C8B-B14F-4D97-AF65-F5344CB8AC3E}">
        <p14:creationId xmlns:p14="http://schemas.microsoft.com/office/powerpoint/2010/main" val="41522994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550AE69-AC86-4188-83E5-A856C4F1D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0" name="Rectangle 9">
            <a:extLst>
              <a:ext uri="{FF2B5EF4-FFF2-40B4-BE49-F238E27FC236}">
                <a16:creationId xmlns:a16="http://schemas.microsoft.com/office/drawing/2014/main" id="{EC4CA156-2C9D-4F0C-B229-88D8B5E1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2" name="Rectangle 11">
            <a:extLst>
              <a:ext uri="{FF2B5EF4-FFF2-40B4-BE49-F238E27FC236}">
                <a16:creationId xmlns:a16="http://schemas.microsoft.com/office/drawing/2014/main" id="{D7361ED3-EBE5-4EFC-8DA3-D0CE4BF2F4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grpSp>
        <p:nvGrpSpPr>
          <p:cNvPr id="14" name="Group 13">
            <a:extLst>
              <a:ext uri="{FF2B5EF4-FFF2-40B4-BE49-F238E27FC236}">
                <a16:creationId xmlns:a16="http://schemas.microsoft.com/office/drawing/2014/main" id="{85105087-7F16-4C94-837C-C454451166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5" name="Oval 14">
              <a:extLst>
                <a:ext uri="{FF2B5EF4-FFF2-40B4-BE49-F238E27FC236}">
                  <a16:creationId xmlns:a16="http://schemas.microsoft.com/office/drawing/2014/main" id="{4F2F3467-E50F-4A91-B27D-E324936A66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a:lstStyle/>
            <a:p>
              <a:endParaRPr lang="en-GB"/>
            </a:p>
          </p:txBody>
        </p:sp>
        <p:sp>
          <p:nvSpPr>
            <p:cNvPr id="16" name="Oval 15">
              <a:extLst>
                <a:ext uri="{FF2B5EF4-FFF2-40B4-BE49-F238E27FC236}">
                  <a16:creationId xmlns:a16="http://schemas.microsoft.com/office/drawing/2014/main" id="{D678BE03-AC84-4940-A7FD-5B143FE2D6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a:lstStyle/>
            <a:p>
              <a:endParaRPr lang="en-GB"/>
            </a:p>
          </p:txBody>
        </p:sp>
      </p:grpSp>
      <p:sp>
        <p:nvSpPr>
          <p:cNvPr id="18" name="Rectangle 17">
            <a:extLst>
              <a:ext uri="{FF2B5EF4-FFF2-40B4-BE49-F238E27FC236}">
                <a16:creationId xmlns:a16="http://schemas.microsoft.com/office/drawing/2014/main" id="{0E2D3DCD-4716-40AA-90C0-6F2F9F116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20" y="-1"/>
            <a:ext cx="1220724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Domino effect white cut-outs and one blue cutout">
            <a:extLst>
              <a:ext uri="{FF2B5EF4-FFF2-40B4-BE49-F238E27FC236}">
                <a16:creationId xmlns:a16="http://schemas.microsoft.com/office/drawing/2014/main" id="{999D2AF9-3B0A-4A50-9369-AECB4662AB0A}"/>
              </a:ext>
            </a:extLst>
          </p:cNvPr>
          <p:cNvPicPr>
            <a:picLocks noChangeAspect="1"/>
          </p:cNvPicPr>
          <p:nvPr/>
        </p:nvPicPr>
        <p:blipFill rotWithShape="1">
          <a:blip r:embed="rId6"/>
          <a:srcRect t="15730"/>
          <a:stretch/>
        </p:blipFill>
        <p:spPr>
          <a:xfrm>
            <a:off x="20" y="10"/>
            <a:ext cx="12191980" cy="6857989"/>
          </a:xfrm>
          <a:prstGeom prst="rect">
            <a:avLst/>
          </a:prstGeom>
        </p:spPr>
      </p:pic>
      <p:sp>
        <p:nvSpPr>
          <p:cNvPr id="20" name="Rectangle 19">
            <a:extLst>
              <a:ext uri="{FF2B5EF4-FFF2-40B4-BE49-F238E27FC236}">
                <a16:creationId xmlns:a16="http://schemas.microsoft.com/office/drawing/2014/main" id="{037BACED-9574-4AAE-9D04-5100308350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7366"/>
            <a:ext cx="12192000" cy="2610465"/>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DD1316-A201-4B92-AA10-B3DD74D00A7C}"/>
              </a:ext>
            </a:extLst>
          </p:cNvPr>
          <p:cNvSpPr>
            <a:spLocks noGrp="1"/>
          </p:cNvSpPr>
          <p:nvPr>
            <p:ph type="title"/>
          </p:nvPr>
        </p:nvSpPr>
        <p:spPr>
          <a:xfrm>
            <a:off x="1051560" y="4355692"/>
            <a:ext cx="9085940" cy="1472224"/>
          </a:xfrm>
        </p:spPr>
        <p:txBody>
          <a:bodyPr vert="horz" lIns="91440" tIns="45720" rIns="91440" bIns="45720" rtlCol="0" anchor="b">
            <a:normAutofit/>
          </a:bodyPr>
          <a:lstStyle/>
          <a:p>
            <a:pPr>
              <a:lnSpc>
                <a:spcPct val="80000"/>
              </a:lnSpc>
            </a:pPr>
            <a:r>
              <a:rPr lang="en-US" sz="7400" dirty="0">
                <a:blipFill dpi="0" rotWithShape="1">
                  <a:blip r:embed="rId4"/>
                  <a:srcRect/>
                  <a:tile tx="6350" ty="-127000" sx="65000" sy="64000" flip="none" algn="tl"/>
                </a:blipFill>
              </a:rPr>
              <a:t>Leadership Gap</a:t>
            </a:r>
          </a:p>
        </p:txBody>
      </p:sp>
      <p:grpSp>
        <p:nvGrpSpPr>
          <p:cNvPr id="22" name="Group 21">
            <a:extLst>
              <a:ext uri="{FF2B5EF4-FFF2-40B4-BE49-F238E27FC236}">
                <a16:creationId xmlns:a16="http://schemas.microsoft.com/office/drawing/2014/main" id="{FA08BC01-A289-44B6-9133-2814052F97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45590" y="5111496"/>
            <a:ext cx="1080904" cy="1080902"/>
            <a:chOff x="9685338" y="4460675"/>
            <a:chExt cx="1080904" cy="1080902"/>
          </a:xfrm>
        </p:grpSpPr>
        <p:sp>
          <p:nvSpPr>
            <p:cNvPr id="23" name="Oval 22">
              <a:extLst>
                <a:ext uri="{FF2B5EF4-FFF2-40B4-BE49-F238E27FC236}">
                  <a16:creationId xmlns:a16="http://schemas.microsoft.com/office/drawing/2014/main" id="{A9CD65F9-B9FF-4981-AB43-F25748584E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4" name="Oval 23">
              <a:extLst>
                <a:ext uri="{FF2B5EF4-FFF2-40B4-BE49-F238E27FC236}">
                  <a16:creationId xmlns:a16="http://schemas.microsoft.com/office/drawing/2014/main" id="{782EC907-6C80-4890-9ECB-3019DBC4DF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3" name="TextBox 2">
            <a:extLst>
              <a:ext uri="{FF2B5EF4-FFF2-40B4-BE49-F238E27FC236}">
                <a16:creationId xmlns:a16="http://schemas.microsoft.com/office/drawing/2014/main" id="{599DED89-B897-445F-9B1A-845696671867}"/>
              </a:ext>
            </a:extLst>
          </p:cNvPr>
          <p:cNvSpPr txBox="1"/>
          <p:nvPr/>
        </p:nvSpPr>
        <p:spPr>
          <a:xfrm>
            <a:off x="1048173" y="579417"/>
            <a:ext cx="10613943" cy="3416320"/>
          </a:xfrm>
          <a:prstGeom prst="rect">
            <a:avLst/>
          </a:prstGeom>
          <a:noFill/>
        </p:spPr>
        <p:txBody>
          <a:bodyPr wrap="square" rtlCol="0">
            <a:spAutoFit/>
          </a:bodyPr>
          <a:lstStyle/>
          <a:p>
            <a:r>
              <a:rPr lang="en-GB" sz="2400" dirty="0"/>
              <a:t>However, there is a disparity between men and women in who has leadership roles in the United States:</a:t>
            </a:r>
          </a:p>
          <a:p>
            <a:pPr marL="342900" indent="-342900">
              <a:buFont typeface="Wingdings" panose="05000000000000000000" pitchFamily="2" charset="2"/>
              <a:buChar char="§"/>
            </a:pPr>
            <a:r>
              <a:rPr lang="en-GB" sz="2400" dirty="0"/>
              <a:t>In the legal profession, make up only 20% of partners</a:t>
            </a:r>
          </a:p>
          <a:p>
            <a:pPr marL="342900" indent="-342900">
              <a:buFont typeface="Wingdings" panose="05000000000000000000" pitchFamily="2" charset="2"/>
              <a:buChar char="§"/>
            </a:pPr>
            <a:r>
              <a:rPr lang="en-GB" sz="2400" dirty="0"/>
              <a:t>In academia, make up only 32% of full professors</a:t>
            </a:r>
          </a:p>
          <a:p>
            <a:pPr marL="342900" indent="-342900">
              <a:buFont typeface="Wingdings" panose="05000000000000000000" pitchFamily="2" charset="2"/>
              <a:buChar char="§"/>
            </a:pPr>
            <a:r>
              <a:rPr lang="en-GB" sz="2400" dirty="0"/>
              <a:t>In finance, they are only 12.5% of CFOs in Fortune 500 companies</a:t>
            </a:r>
          </a:p>
          <a:p>
            <a:pPr marL="342900" indent="-342900">
              <a:buFont typeface="Wingdings" panose="05000000000000000000" pitchFamily="2" charset="2"/>
              <a:buChar char="§"/>
            </a:pPr>
            <a:r>
              <a:rPr lang="en-GB" sz="2400" dirty="0"/>
              <a:t>Since 2016, there have been no black women heading Fortune 500 companies. </a:t>
            </a:r>
          </a:p>
          <a:p>
            <a:pPr marL="342900" indent="-342900">
              <a:buFont typeface="Wingdings" panose="05000000000000000000" pitchFamily="2" charset="2"/>
              <a:buChar char="§"/>
            </a:pPr>
            <a:r>
              <a:rPr lang="en-GB" sz="2400" dirty="0"/>
              <a:t>Women account for 18% of all film directors, producers, writers and editors of top grossing films. 										(CAP, 2020)</a:t>
            </a:r>
          </a:p>
        </p:txBody>
      </p:sp>
    </p:spTree>
    <p:extLst>
      <p:ext uri="{BB962C8B-B14F-4D97-AF65-F5344CB8AC3E}">
        <p14:creationId xmlns:p14="http://schemas.microsoft.com/office/powerpoint/2010/main" val="32567278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2" name="Rectangle 11">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4" name="Rectangle 13">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1">
            <a:extLst>
              <a:ext uri="{FF2B5EF4-FFF2-40B4-BE49-F238E27FC236}">
                <a16:creationId xmlns:a16="http://schemas.microsoft.com/office/drawing/2014/main" id="{5AD318C0-28A5-467C-995F-D711D4854D93}"/>
              </a:ext>
            </a:extLst>
          </p:cNvPr>
          <p:cNvSpPr>
            <a:spLocks noGrp="1"/>
          </p:cNvSpPr>
          <p:nvPr>
            <p:ph type="title"/>
          </p:nvPr>
        </p:nvSpPr>
        <p:spPr>
          <a:xfrm>
            <a:off x="1069848" y="484632"/>
            <a:ext cx="10058400" cy="1609344"/>
          </a:xfrm>
        </p:spPr>
        <p:txBody>
          <a:bodyPr>
            <a:normAutofit/>
          </a:bodyPr>
          <a:lstStyle/>
          <a:p>
            <a:r>
              <a:rPr lang="en-GB" dirty="0"/>
              <a:t>Gendered Economic Power in the US</a:t>
            </a:r>
          </a:p>
        </p:txBody>
      </p:sp>
      <p:sp>
        <p:nvSpPr>
          <p:cNvPr id="16" name="Oval 15">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8EE9C4AF-5A29-4C69-9C9C-048776650DA0}"/>
              </a:ext>
            </a:extLst>
          </p:cNvPr>
          <p:cNvPicPr>
            <a:picLocks noChangeAspect="1"/>
          </p:cNvPicPr>
          <p:nvPr/>
        </p:nvPicPr>
        <p:blipFill>
          <a:blip r:embed="rId5"/>
          <a:stretch>
            <a:fillRect/>
          </a:stretch>
        </p:blipFill>
        <p:spPr>
          <a:xfrm>
            <a:off x="984504" y="2170167"/>
            <a:ext cx="4263683" cy="4263683"/>
          </a:xfrm>
          <a:prstGeom prst="rect">
            <a:avLst/>
          </a:prstGeom>
        </p:spPr>
      </p:pic>
      <p:pic>
        <p:nvPicPr>
          <p:cNvPr id="5" name="Picture 4">
            <a:extLst>
              <a:ext uri="{FF2B5EF4-FFF2-40B4-BE49-F238E27FC236}">
                <a16:creationId xmlns:a16="http://schemas.microsoft.com/office/drawing/2014/main" id="{A8226B41-7427-4705-918F-326785170776}"/>
              </a:ext>
            </a:extLst>
          </p:cNvPr>
          <p:cNvPicPr>
            <a:picLocks noChangeAspect="1"/>
          </p:cNvPicPr>
          <p:nvPr/>
        </p:nvPicPr>
        <p:blipFill>
          <a:blip r:embed="rId6"/>
          <a:stretch>
            <a:fillRect/>
          </a:stretch>
        </p:blipFill>
        <p:spPr>
          <a:xfrm>
            <a:off x="5750084" y="2314703"/>
            <a:ext cx="5457412" cy="3857826"/>
          </a:xfrm>
          <a:prstGeom prst="rect">
            <a:avLst/>
          </a:prstGeom>
        </p:spPr>
      </p:pic>
    </p:spTree>
    <p:extLst>
      <p:ext uri="{BB962C8B-B14F-4D97-AF65-F5344CB8AC3E}">
        <p14:creationId xmlns:p14="http://schemas.microsoft.com/office/powerpoint/2010/main" val="16600285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tint val="75000"/>
                <a:shade val="58000"/>
                <a:satMod val="120000"/>
              </a:schemeClr>
              <a:schemeClr val="bg1">
                <a:tint val="50000"/>
                <a:shade val="96000"/>
              </a:schemeClr>
            </a:duotone>
          </a:blip>
          <a:tile tx="0" ty="0" sx="100000" sy="100000" flip="none" algn="tl"/>
        </a:blip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2A313B03-D361-4EC9-AF52-0B3C1C92C2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3" name="Oval 22">
              <a:extLst>
                <a:ext uri="{FF2B5EF4-FFF2-40B4-BE49-F238E27FC236}">
                  <a16:creationId xmlns:a16="http://schemas.microsoft.com/office/drawing/2014/main" id="{5E79CB85-A08A-4579-86F6-A8AA97551B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GB"/>
            </a:p>
          </p:txBody>
        </p:sp>
        <p:sp>
          <p:nvSpPr>
            <p:cNvPr id="24" name="Oval 23">
              <a:extLst>
                <a:ext uri="{FF2B5EF4-FFF2-40B4-BE49-F238E27FC236}">
                  <a16:creationId xmlns:a16="http://schemas.microsoft.com/office/drawing/2014/main" id="{D6C61C9C-364D-4CB6-B9D1-1A6F50F6AF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GB"/>
            </a:p>
          </p:txBody>
        </p:sp>
      </p:grpSp>
      <p:sp>
        <p:nvSpPr>
          <p:cNvPr id="26" name="Freeform: Shape 25">
            <a:extLst>
              <a:ext uri="{FF2B5EF4-FFF2-40B4-BE49-F238E27FC236}">
                <a16:creationId xmlns:a16="http://schemas.microsoft.com/office/drawing/2014/main" id="{3E9FBC8E-8666-4442-8D7D-B250510CD4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84" y="2005"/>
            <a:ext cx="10908632" cy="6853991"/>
          </a:xfrm>
          <a:custGeom>
            <a:avLst/>
            <a:gdLst>
              <a:gd name="connsiteX0" fmla="*/ 9059740 w 10908632"/>
              <a:gd name="connsiteY0" fmla="*/ 0 h 6853991"/>
              <a:gd name="connsiteX1" fmla="*/ 9694921 w 10908632"/>
              <a:gd name="connsiteY1" fmla="*/ 0 h 6853991"/>
              <a:gd name="connsiteX2" fmla="*/ 9825053 w 10908632"/>
              <a:gd name="connsiteY2" fmla="*/ 165594 h 6853991"/>
              <a:gd name="connsiteX3" fmla="*/ 10908632 w 10908632"/>
              <a:gd name="connsiteY3" fmla="*/ 3429000 h 6853991"/>
              <a:gd name="connsiteX4" fmla="*/ 9825053 w 10908632"/>
              <a:gd name="connsiteY4" fmla="*/ 6692406 h 6853991"/>
              <a:gd name="connsiteX5" fmla="*/ 9698072 w 10908632"/>
              <a:gd name="connsiteY5" fmla="*/ 6853991 h 6853991"/>
              <a:gd name="connsiteX6" fmla="*/ 9063562 w 10908632"/>
              <a:gd name="connsiteY6" fmla="*/ 6853991 h 6853991"/>
              <a:gd name="connsiteX7" fmla="*/ 9138428 w 10908632"/>
              <a:gd name="connsiteY7" fmla="*/ 6775466 h 6853991"/>
              <a:gd name="connsiteX8" fmla="*/ 10431379 w 10908632"/>
              <a:gd name="connsiteY8" fmla="*/ 3429000 h 6853991"/>
              <a:gd name="connsiteX9" fmla="*/ 9138428 w 10908632"/>
              <a:gd name="connsiteY9" fmla="*/ 82534 h 6853991"/>
              <a:gd name="connsiteX10" fmla="*/ 2037821 w 10908632"/>
              <a:gd name="connsiteY10" fmla="*/ 0 h 6853991"/>
              <a:gd name="connsiteX11" fmla="*/ 8870811 w 10908632"/>
              <a:gd name="connsiteY11" fmla="*/ 0 h 6853991"/>
              <a:gd name="connsiteX12" fmla="*/ 8877212 w 10908632"/>
              <a:gd name="connsiteY12" fmla="*/ 6103 h 6853991"/>
              <a:gd name="connsiteX13" fmla="*/ 10295021 w 10908632"/>
              <a:gd name="connsiteY13" fmla="*/ 3429000 h 6853991"/>
              <a:gd name="connsiteX14" fmla="*/ 8877212 w 10908632"/>
              <a:gd name="connsiteY14" fmla="*/ 6851897 h 6853991"/>
              <a:gd name="connsiteX15" fmla="*/ 8875015 w 10908632"/>
              <a:gd name="connsiteY15" fmla="*/ 6853991 h 6853991"/>
              <a:gd name="connsiteX16" fmla="*/ 2033617 w 10908632"/>
              <a:gd name="connsiteY16" fmla="*/ 6853991 h 6853991"/>
              <a:gd name="connsiteX17" fmla="*/ 2031421 w 10908632"/>
              <a:gd name="connsiteY17" fmla="*/ 6851897 h 6853991"/>
              <a:gd name="connsiteX18" fmla="*/ 613611 w 10908632"/>
              <a:gd name="connsiteY18" fmla="*/ 3429000 h 6853991"/>
              <a:gd name="connsiteX19" fmla="*/ 2031420 w 10908632"/>
              <a:gd name="connsiteY19" fmla="*/ 6103 h 6853991"/>
              <a:gd name="connsiteX20" fmla="*/ 1213711 w 10908632"/>
              <a:gd name="connsiteY20" fmla="*/ 0 h 6853991"/>
              <a:gd name="connsiteX21" fmla="*/ 1848893 w 10908632"/>
              <a:gd name="connsiteY21" fmla="*/ 0 h 6853991"/>
              <a:gd name="connsiteX22" fmla="*/ 1770204 w 10908632"/>
              <a:gd name="connsiteY22" fmla="*/ 82534 h 6853991"/>
              <a:gd name="connsiteX23" fmla="*/ 477253 w 10908632"/>
              <a:gd name="connsiteY23" fmla="*/ 3429000 h 6853991"/>
              <a:gd name="connsiteX24" fmla="*/ 1770204 w 10908632"/>
              <a:gd name="connsiteY24" fmla="*/ 6775466 h 6853991"/>
              <a:gd name="connsiteX25" fmla="*/ 1845071 w 10908632"/>
              <a:gd name="connsiteY25" fmla="*/ 6853991 h 6853991"/>
              <a:gd name="connsiteX26" fmla="*/ 1210561 w 10908632"/>
              <a:gd name="connsiteY26" fmla="*/ 6853991 h 6853991"/>
              <a:gd name="connsiteX27" fmla="*/ 1083579 w 10908632"/>
              <a:gd name="connsiteY27" fmla="*/ 6692406 h 6853991"/>
              <a:gd name="connsiteX28" fmla="*/ 0 w 10908632"/>
              <a:gd name="connsiteY28" fmla="*/ 3429000 h 6853991"/>
              <a:gd name="connsiteX29" fmla="*/ 1083579 w 10908632"/>
              <a:gd name="connsiteY29" fmla="*/ 165594 h 685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908632" h="6853991">
                <a:moveTo>
                  <a:pt x="9059740" y="0"/>
                </a:moveTo>
                <a:lnTo>
                  <a:pt x="9694921" y="0"/>
                </a:lnTo>
                <a:lnTo>
                  <a:pt x="9825053" y="165594"/>
                </a:lnTo>
                <a:cubicBezTo>
                  <a:pt x="10505610" y="1075607"/>
                  <a:pt x="10908632" y="2205238"/>
                  <a:pt x="10908632" y="3429000"/>
                </a:cubicBezTo>
                <a:cubicBezTo>
                  <a:pt x="10908632" y="4652762"/>
                  <a:pt x="10505610" y="5782393"/>
                  <a:pt x="9825053" y="6692406"/>
                </a:cubicBezTo>
                <a:lnTo>
                  <a:pt x="9698072" y="6853991"/>
                </a:lnTo>
                <a:lnTo>
                  <a:pt x="9063562" y="6853991"/>
                </a:lnTo>
                <a:lnTo>
                  <a:pt x="9138428" y="6775466"/>
                </a:lnTo>
                <a:cubicBezTo>
                  <a:pt x="9941761" y="5891604"/>
                  <a:pt x="10431379" y="4717480"/>
                  <a:pt x="10431379" y="3429000"/>
                </a:cubicBezTo>
                <a:cubicBezTo>
                  <a:pt x="10431379" y="2140521"/>
                  <a:pt x="9941761" y="966397"/>
                  <a:pt x="9138428" y="82534"/>
                </a:cubicBezTo>
                <a:close/>
                <a:moveTo>
                  <a:pt x="2037821" y="0"/>
                </a:moveTo>
                <a:lnTo>
                  <a:pt x="8870811" y="0"/>
                </a:lnTo>
                <a:lnTo>
                  <a:pt x="8877212" y="6103"/>
                </a:lnTo>
                <a:cubicBezTo>
                  <a:pt x="9753207" y="882099"/>
                  <a:pt x="10295021" y="2092275"/>
                  <a:pt x="10295021" y="3429000"/>
                </a:cubicBezTo>
                <a:cubicBezTo>
                  <a:pt x="10295021" y="4765725"/>
                  <a:pt x="9753207" y="5975902"/>
                  <a:pt x="8877212" y="6851897"/>
                </a:cubicBezTo>
                <a:lnTo>
                  <a:pt x="8875015" y="6853991"/>
                </a:lnTo>
                <a:lnTo>
                  <a:pt x="2033617" y="6853991"/>
                </a:lnTo>
                <a:lnTo>
                  <a:pt x="2031421" y="6851897"/>
                </a:lnTo>
                <a:cubicBezTo>
                  <a:pt x="1155426" y="5975902"/>
                  <a:pt x="613611" y="4765725"/>
                  <a:pt x="613611" y="3429000"/>
                </a:cubicBezTo>
                <a:cubicBezTo>
                  <a:pt x="613611" y="2092275"/>
                  <a:pt x="1155425" y="882099"/>
                  <a:pt x="2031420" y="6103"/>
                </a:cubicBezTo>
                <a:close/>
                <a:moveTo>
                  <a:pt x="1213711" y="0"/>
                </a:moveTo>
                <a:lnTo>
                  <a:pt x="1848893" y="0"/>
                </a:lnTo>
                <a:lnTo>
                  <a:pt x="1770204" y="82534"/>
                </a:lnTo>
                <a:cubicBezTo>
                  <a:pt x="966871" y="966397"/>
                  <a:pt x="477253" y="2140521"/>
                  <a:pt x="477253" y="3429000"/>
                </a:cubicBezTo>
                <a:cubicBezTo>
                  <a:pt x="477253" y="4717480"/>
                  <a:pt x="966872" y="5891604"/>
                  <a:pt x="1770204" y="6775466"/>
                </a:cubicBezTo>
                <a:lnTo>
                  <a:pt x="1845071" y="6853991"/>
                </a:lnTo>
                <a:lnTo>
                  <a:pt x="1210561" y="6853991"/>
                </a:lnTo>
                <a:lnTo>
                  <a:pt x="1083579" y="6692406"/>
                </a:lnTo>
                <a:cubicBezTo>
                  <a:pt x="403022" y="5782393"/>
                  <a:pt x="0" y="4652762"/>
                  <a:pt x="0" y="3429000"/>
                </a:cubicBezTo>
                <a:cubicBezTo>
                  <a:pt x="0" y="2205238"/>
                  <a:pt x="403022" y="1075607"/>
                  <a:pt x="1083579" y="165594"/>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pic>
        <p:nvPicPr>
          <p:cNvPr id="2" name="Picture 1">
            <a:extLst>
              <a:ext uri="{FF2B5EF4-FFF2-40B4-BE49-F238E27FC236}">
                <a16:creationId xmlns:a16="http://schemas.microsoft.com/office/drawing/2014/main" id="{4B87B13D-7908-4B20-B2E5-09AEC0EA498C}"/>
              </a:ext>
            </a:extLst>
          </p:cNvPr>
          <p:cNvPicPr>
            <a:picLocks noChangeAspect="1"/>
          </p:cNvPicPr>
          <p:nvPr/>
        </p:nvPicPr>
        <p:blipFill>
          <a:blip r:embed="rId5"/>
          <a:stretch>
            <a:fillRect/>
          </a:stretch>
        </p:blipFill>
        <p:spPr>
          <a:xfrm>
            <a:off x="2941140" y="61044"/>
            <a:ext cx="6202860" cy="6853991"/>
          </a:xfrm>
          <a:prstGeom prst="rect">
            <a:avLst/>
          </a:prstGeom>
        </p:spPr>
      </p:pic>
    </p:spTree>
    <p:extLst>
      <p:ext uri="{BB962C8B-B14F-4D97-AF65-F5344CB8AC3E}">
        <p14:creationId xmlns:p14="http://schemas.microsoft.com/office/powerpoint/2010/main" val="2347637776"/>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8" name="Rectangle 70">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75" name="Rectangle 74">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77" name="Rectangle 76">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1">
            <a:extLst>
              <a:ext uri="{FF2B5EF4-FFF2-40B4-BE49-F238E27FC236}">
                <a16:creationId xmlns:a16="http://schemas.microsoft.com/office/drawing/2014/main" id="{CF6A4CD6-B1D2-4273-8145-2FBA2DA0E21E}"/>
              </a:ext>
            </a:extLst>
          </p:cNvPr>
          <p:cNvSpPr>
            <a:spLocks noGrp="1"/>
          </p:cNvSpPr>
          <p:nvPr>
            <p:ph type="title"/>
          </p:nvPr>
        </p:nvSpPr>
        <p:spPr>
          <a:xfrm>
            <a:off x="1069848" y="484632"/>
            <a:ext cx="10058400" cy="1609344"/>
          </a:xfrm>
        </p:spPr>
        <p:txBody>
          <a:bodyPr>
            <a:normAutofit/>
          </a:bodyPr>
          <a:lstStyle/>
          <a:p>
            <a:r>
              <a:rPr lang="en-GB"/>
              <a:t>Anti-Feminism in the US</a:t>
            </a:r>
            <a:endParaRPr lang="en-GB" dirty="0"/>
          </a:p>
        </p:txBody>
      </p:sp>
      <p:sp>
        <p:nvSpPr>
          <p:cNvPr id="3" name="Content Placeholder 2">
            <a:extLst>
              <a:ext uri="{FF2B5EF4-FFF2-40B4-BE49-F238E27FC236}">
                <a16:creationId xmlns:a16="http://schemas.microsoft.com/office/drawing/2014/main" id="{D811917D-A0D7-4DC6-A59F-130A14CE9F90}"/>
              </a:ext>
            </a:extLst>
          </p:cNvPr>
          <p:cNvSpPr>
            <a:spLocks noGrp="1"/>
          </p:cNvSpPr>
          <p:nvPr>
            <p:ph idx="1"/>
          </p:nvPr>
        </p:nvSpPr>
        <p:spPr>
          <a:xfrm>
            <a:off x="6496216" y="2320412"/>
            <a:ext cx="4632031" cy="3851787"/>
          </a:xfrm>
        </p:spPr>
        <p:txBody>
          <a:bodyPr anchor="ctr">
            <a:normAutofit/>
          </a:bodyPr>
          <a:lstStyle/>
          <a:p>
            <a:r>
              <a:rPr lang="en-GB" sz="1800" dirty="0"/>
              <a:t>The New Right, especially the evangelical Christian Right, celebrate ‘traditional family values’ </a:t>
            </a:r>
          </a:p>
          <a:p>
            <a:r>
              <a:rPr lang="en-GB" sz="1800" dirty="0"/>
              <a:t>The New Right believes the traditional nuclear family to be the most important pillar of a moral and successful society. </a:t>
            </a:r>
          </a:p>
          <a:p>
            <a:r>
              <a:rPr lang="en-GB" sz="1800" dirty="0"/>
              <a:t>Changing nature of family in the US</a:t>
            </a:r>
          </a:p>
          <a:p>
            <a:r>
              <a:rPr lang="en-GB" sz="1800" dirty="0"/>
              <a:t>The Working Woman</a:t>
            </a:r>
          </a:p>
        </p:txBody>
      </p:sp>
      <p:sp>
        <p:nvSpPr>
          <p:cNvPr id="79" name="Oval 78">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81" name="Oval 80">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8194" name="Picture 2">
            <a:extLst>
              <a:ext uri="{FF2B5EF4-FFF2-40B4-BE49-F238E27FC236}">
                <a16:creationId xmlns:a16="http://schemas.microsoft.com/office/drawing/2014/main" id="{FFF6B586-B298-331F-3C91-D036816B57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2463" y="2419681"/>
            <a:ext cx="381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79036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97BF936A-7CB7-4C57-98A3-96928DD27A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485C791B-FFA1-4943-B5E4-F5F145D8BD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D8671DBD-7165-4BE6-80A0-045723A9A3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 name="Group 76">
            <a:extLst>
              <a:ext uri="{FF2B5EF4-FFF2-40B4-BE49-F238E27FC236}">
                <a16:creationId xmlns:a16="http://schemas.microsoft.com/office/drawing/2014/main" id="{D622AD38-5C0D-490C-A06A-D1F07E29CB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78" name="Oval 77">
              <a:extLst>
                <a:ext uri="{FF2B5EF4-FFF2-40B4-BE49-F238E27FC236}">
                  <a16:creationId xmlns:a16="http://schemas.microsoft.com/office/drawing/2014/main" id="{ED57AEAB-0276-4D94-93D9-3A090A1FD7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79" name="Oval 78">
              <a:extLst>
                <a:ext uri="{FF2B5EF4-FFF2-40B4-BE49-F238E27FC236}">
                  <a16:creationId xmlns:a16="http://schemas.microsoft.com/office/drawing/2014/main" id="{CCF33569-0434-460F-AFA4-D829E476AE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81" name="Rectangle 80">
            <a:extLst>
              <a:ext uri="{FF2B5EF4-FFF2-40B4-BE49-F238E27FC236}">
                <a16:creationId xmlns:a16="http://schemas.microsoft.com/office/drawing/2014/main" id="{FC4A6789-55AC-42E6-9425-33CA7D05C9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3" name="Rectangle 82">
            <a:extLst>
              <a:ext uri="{FF2B5EF4-FFF2-40B4-BE49-F238E27FC236}">
                <a16:creationId xmlns:a16="http://schemas.microsoft.com/office/drawing/2014/main" id="{20718D89-30AF-42EF-86AB-FF232D7977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9087" y="1110053"/>
            <a:ext cx="3386371" cy="4580301"/>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7DE06E-13BC-4A3F-8FF3-574264E03DCB}"/>
              </a:ext>
            </a:extLst>
          </p:cNvPr>
          <p:cNvSpPr>
            <a:spLocks noGrp="1"/>
          </p:cNvSpPr>
          <p:nvPr>
            <p:ph type="title"/>
          </p:nvPr>
        </p:nvSpPr>
        <p:spPr>
          <a:xfrm>
            <a:off x="1113719" y="1432223"/>
            <a:ext cx="2897826" cy="3357976"/>
          </a:xfrm>
        </p:spPr>
        <p:txBody>
          <a:bodyPr vert="horz" lIns="91440" tIns="45720" rIns="91440" bIns="45720" rtlCol="0" anchor="ctr">
            <a:normAutofit/>
          </a:bodyPr>
          <a:lstStyle/>
          <a:p>
            <a:pPr>
              <a:lnSpc>
                <a:spcPct val="80000"/>
              </a:lnSpc>
            </a:pPr>
            <a:r>
              <a:rPr lang="en-US" sz="6000" kern="1200" cap="all" baseline="0">
                <a:blipFill dpi="0" rotWithShape="1">
                  <a:blip r:embed="rId4"/>
                  <a:srcRect/>
                  <a:tile tx="6350" ty="-127000" sx="65000" sy="64000" flip="none" algn="tl"/>
                </a:blipFill>
                <a:latin typeface="+mj-lt"/>
                <a:ea typeface="+mj-ea"/>
                <a:cs typeface="+mj-cs"/>
              </a:rPr>
              <a:t>Political Issues and Gender</a:t>
            </a:r>
          </a:p>
        </p:txBody>
      </p:sp>
      <p:sp>
        <p:nvSpPr>
          <p:cNvPr id="85" name="Rectangle 84">
            <a:extLst>
              <a:ext uri="{FF2B5EF4-FFF2-40B4-BE49-F238E27FC236}">
                <a16:creationId xmlns:a16="http://schemas.microsoft.com/office/drawing/2014/main" id="{0C6CBCA2-E9FC-45B2-A370-2BA218D8A6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9087" y="928117"/>
            <a:ext cx="10597896"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609AF6DF-BB66-41AD-AAFF-4B2CF37F1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9087" y="5820583"/>
            <a:ext cx="10597896"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9" name="Group 88">
            <a:extLst>
              <a:ext uri="{FF2B5EF4-FFF2-40B4-BE49-F238E27FC236}">
                <a16:creationId xmlns:a16="http://schemas.microsoft.com/office/drawing/2014/main" id="{9C6DACB6-6C32-4382-9C54-2EA21977F3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731790" y="5477256"/>
            <a:ext cx="914400" cy="914400"/>
            <a:chOff x="9685338" y="4460675"/>
            <a:chExt cx="1080904" cy="1080902"/>
          </a:xfrm>
        </p:grpSpPr>
        <p:sp>
          <p:nvSpPr>
            <p:cNvPr id="90" name="Oval 89">
              <a:extLst>
                <a:ext uri="{FF2B5EF4-FFF2-40B4-BE49-F238E27FC236}">
                  <a16:creationId xmlns:a16="http://schemas.microsoft.com/office/drawing/2014/main" id="{D389BFCA-D695-4FB6-A90C-0D7549676D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1" name="Oval 90">
              <a:extLst>
                <a:ext uri="{FF2B5EF4-FFF2-40B4-BE49-F238E27FC236}">
                  <a16:creationId xmlns:a16="http://schemas.microsoft.com/office/drawing/2014/main" id="{4F7E4C9C-591E-4C54-9ECF-96F50A57BB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7172" name="Picture 4">
            <a:extLst>
              <a:ext uri="{FF2B5EF4-FFF2-40B4-BE49-F238E27FC236}">
                <a16:creationId xmlns:a16="http://schemas.microsoft.com/office/drawing/2014/main" id="{DB4C648F-B501-8E7E-A3E4-2866140077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40649" y="1100240"/>
            <a:ext cx="3433314" cy="4580301"/>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a:extLst>
              <a:ext uri="{FF2B5EF4-FFF2-40B4-BE49-F238E27FC236}">
                <a16:creationId xmlns:a16="http://schemas.microsoft.com/office/drawing/2014/main" id="{485F4CF8-F1FA-71A3-80FB-CA36EE2461B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26177" y="3581525"/>
            <a:ext cx="3654574" cy="2055698"/>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a:extLst>
              <a:ext uri="{FF2B5EF4-FFF2-40B4-BE49-F238E27FC236}">
                <a16:creationId xmlns:a16="http://schemas.microsoft.com/office/drawing/2014/main" id="{515322D3-A1B3-41AC-F8D2-903D2101961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83019" y="1061356"/>
            <a:ext cx="3757630" cy="2505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0558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EE6C75A5-F4B8-415F-B4EA-A9AD45087E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35" name="Oval 34">
              <a:extLst>
                <a:ext uri="{FF2B5EF4-FFF2-40B4-BE49-F238E27FC236}">
                  <a16:creationId xmlns:a16="http://schemas.microsoft.com/office/drawing/2014/main" id="{3D9CC178-C06A-480F-AAFC-127638C298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GB"/>
            </a:p>
          </p:txBody>
        </p:sp>
        <p:sp>
          <p:nvSpPr>
            <p:cNvPr id="36" name="Oval 35">
              <a:extLst>
                <a:ext uri="{FF2B5EF4-FFF2-40B4-BE49-F238E27FC236}">
                  <a16:creationId xmlns:a16="http://schemas.microsoft.com/office/drawing/2014/main" id="{77235C6D-8D65-4BC6-AE0E-523AB3C8D5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GB"/>
            </a:p>
          </p:txBody>
        </p:sp>
      </p:grpSp>
      <p:sp>
        <p:nvSpPr>
          <p:cNvPr id="38" name="Rectangle 37">
            <a:extLst>
              <a:ext uri="{FF2B5EF4-FFF2-40B4-BE49-F238E27FC236}">
                <a16:creationId xmlns:a16="http://schemas.microsoft.com/office/drawing/2014/main" id="{AE20707D-5841-41A3-B3F5-FD5979CAE6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24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C9F05012-3070-48EC-BC58-E908A8D70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blipFill dpi="0" rotWithShape="1">
            <a:blip r:embed="rId4">
              <a:alphaModFix amt="5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42" name="Rectangle 41">
            <a:extLst>
              <a:ext uri="{FF2B5EF4-FFF2-40B4-BE49-F238E27FC236}">
                <a16:creationId xmlns:a16="http://schemas.microsoft.com/office/drawing/2014/main" id="{33EAD004-AB0B-4352-9991-A040EA93DF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14B6E8E0-9BD4-05F9-9448-68D92AD23491}"/>
              </a:ext>
            </a:extLst>
          </p:cNvPr>
          <p:cNvPicPr>
            <a:picLocks noChangeAspect="1"/>
          </p:cNvPicPr>
          <p:nvPr/>
        </p:nvPicPr>
        <p:blipFill>
          <a:blip r:embed="rId6"/>
          <a:stretch>
            <a:fillRect/>
          </a:stretch>
        </p:blipFill>
        <p:spPr>
          <a:xfrm>
            <a:off x="2418853" y="25413"/>
            <a:ext cx="7046638" cy="443923"/>
          </a:xfrm>
          <a:prstGeom prst="rect">
            <a:avLst/>
          </a:prstGeom>
        </p:spPr>
      </p:pic>
      <p:sp>
        <p:nvSpPr>
          <p:cNvPr id="2" name="TextBox 1">
            <a:extLst>
              <a:ext uri="{FF2B5EF4-FFF2-40B4-BE49-F238E27FC236}">
                <a16:creationId xmlns:a16="http://schemas.microsoft.com/office/drawing/2014/main" id="{486EAEC5-5933-8ED1-BB63-616EDE88688C}"/>
              </a:ext>
            </a:extLst>
          </p:cNvPr>
          <p:cNvSpPr txBox="1"/>
          <p:nvPr/>
        </p:nvSpPr>
        <p:spPr>
          <a:xfrm>
            <a:off x="3489888" y="6379104"/>
            <a:ext cx="6784388" cy="307777"/>
          </a:xfrm>
          <a:prstGeom prst="rect">
            <a:avLst/>
          </a:prstGeom>
          <a:noFill/>
        </p:spPr>
        <p:txBody>
          <a:bodyPr wrap="square" rtlCol="0">
            <a:spAutoFit/>
          </a:bodyPr>
          <a:lstStyle/>
          <a:p>
            <a:r>
              <a:rPr lang="en-GB" sz="1400" dirty="0">
                <a:latin typeface="Post-Grotesk"/>
              </a:rPr>
              <a:t>Source: Guttmacher Institute, </a:t>
            </a:r>
            <a:r>
              <a:rPr lang="en-GB" sz="1400" dirty="0">
                <a:latin typeface="Post-Grotesk"/>
                <a:hlinkClick r:id="rId7">
                  <a:extLst>
                    <a:ext uri="{A12FA001-AC4F-418D-AE19-62706E023703}">
                      <ahyp:hlinkClr xmlns:ahyp="http://schemas.microsoft.com/office/drawing/2018/hyperlinkcolor" val="tx"/>
                    </a:ext>
                  </a:extLst>
                </a:hlinkClick>
              </a:rPr>
              <a:t>https://states.guttmacher.org/policies/</a:t>
            </a:r>
            <a:r>
              <a:rPr lang="en-GB" sz="1400" dirty="0">
                <a:latin typeface="Post-Grotesk"/>
              </a:rPr>
              <a:t> </a:t>
            </a:r>
          </a:p>
        </p:txBody>
      </p:sp>
      <p:pic>
        <p:nvPicPr>
          <p:cNvPr id="3" name="Picture 2">
            <a:extLst>
              <a:ext uri="{FF2B5EF4-FFF2-40B4-BE49-F238E27FC236}">
                <a16:creationId xmlns:a16="http://schemas.microsoft.com/office/drawing/2014/main" id="{E566BA16-F860-6707-B3F0-458A99BAA9CB}"/>
              </a:ext>
            </a:extLst>
          </p:cNvPr>
          <p:cNvPicPr>
            <a:picLocks noChangeAspect="1"/>
          </p:cNvPicPr>
          <p:nvPr/>
        </p:nvPicPr>
        <p:blipFill rotWithShape="1">
          <a:blip r:embed="rId8"/>
          <a:srcRect l="-741" t="14486" r="26759" b="5643"/>
          <a:stretch/>
        </p:blipFill>
        <p:spPr>
          <a:xfrm>
            <a:off x="1167230" y="616120"/>
            <a:ext cx="9291782" cy="5642754"/>
          </a:xfrm>
          <a:prstGeom prst="rect">
            <a:avLst/>
          </a:prstGeom>
        </p:spPr>
      </p:pic>
      <p:pic>
        <p:nvPicPr>
          <p:cNvPr id="7" name="Picture 6">
            <a:extLst>
              <a:ext uri="{FF2B5EF4-FFF2-40B4-BE49-F238E27FC236}">
                <a16:creationId xmlns:a16="http://schemas.microsoft.com/office/drawing/2014/main" id="{314935AB-9520-8FA2-FDCA-DFEF9A22E357}"/>
              </a:ext>
            </a:extLst>
          </p:cNvPr>
          <p:cNvPicPr>
            <a:picLocks noChangeAspect="1"/>
          </p:cNvPicPr>
          <p:nvPr/>
        </p:nvPicPr>
        <p:blipFill rotWithShape="1">
          <a:blip r:embed="rId8"/>
          <a:srcRect l="72777" t="41317" r="5264" b="20329"/>
          <a:stretch/>
        </p:blipFill>
        <p:spPr>
          <a:xfrm>
            <a:off x="9516299" y="4212043"/>
            <a:ext cx="2677249" cy="2630312"/>
          </a:xfrm>
          <a:prstGeom prst="rect">
            <a:avLst/>
          </a:prstGeom>
        </p:spPr>
      </p:pic>
    </p:spTree>
    <p:extLst>
      <p:ext uri="{BB962C8B-B14F-4D97-AF65-F5344CB8AC3E}">
        <p14:creationId xmlns:p14="http://schemas.microsoft.com/office/powerpoint/2010/main" val="29426697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0" name="Group 69">
            <a:extLst>
              <a:ext uri="{FF2B5EF4-FFF2-40B4-BE49-F238E27FC236}">
                <a16:creationId xmlns:a16="http://schemas.microsoft.com/office/drawing/2014/main" id="{16DBFAD4-B5FC-442B-A283-381B01B19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71" name="Oval 70">
              <a:extLst>
                <a:ext uri="{FF2B5EF4-FFF2-40B4-BE49-F238E27FC236}">
                  <a16:creationId xmlns:a16="http://schemas.microsoft.com/office/drawing/2014/main" id="{9B649DC7-8769-4383-A6F2-8F366BA7A1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GB"/>
            </a:p>
          </p:txBody>
        </p:sp>
        <p:sp>
          <p:nvSpPr>
            <p:cNvPr id="72" name="Oval 71">
              <a:extLst>
                <a:ext uri="{FF2B5EF4-FFF2-40B4-BE49-F238E27FC236}">
                  <a16:creationId xmlns:a16="http://schemas.microsoft.com/office/drawing/2014/main" id="{0C67FD53-2686-4E0E-BA49-976F78F9A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GB"/>
            </a:p>
          </p:txBody>
        </p:sp>
      </p:grpSp>
      <p:sp>
        <p:nvSpPr>
          <p:cNvPr id="74" name="Rectangle 73">
            <a:extLst>
              <a:ext uri="{FF2B5EF4-FFF2-40B4-BE49-F238E27FC236}">
                <a16:creationId xmlns:a16="http://schemas.microsoft.com/office/drawing/2014/main" id="{362E11DD-B54B-4751-9C17-39DAF9EF4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4">
              <a:alphaModFix amt="6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CD161A-E535-4BBA-A052-27C6237985EF}"/>
              </a:ext>
            </a:extLst>
          </p:cNvPr>
          <p:cNvSpPr>
            <a:spLocks noGrp="1"/>
          </p:cNvSpPr>
          <p:nvPr>
            <p:ph type="ctrTitle"/>
          </p:nvPr>
        </p:nvSpPr>
        <p:spPr>
          <a:xfrm>
            <a:off x="382280" y="484632"/>
            <a:ext cx="6743844" cy="1609344"/>
          </a:xfrm>
        </p:spPr>
        <p:txBody>
          <a:bodyPr vert="horz" lIns="91440" tIns="45720" rIns="91440" bIns="45720" rtlCol="0" anchor="ctr">
            <a:normAutofit/>
          </a:bodyPr>
          <a:lstStyle/>
          <a:p>
            <a:pPr>
              <a:lnSpc>
                <a:spcPct val="90000"/>
              </a:lnSpc>
            </a:pPr>
            <a:r>
              <a:rPr lang="en-US" sz="4800">
                <a:blipFill>
                  <a:blip r:embed="rId6">
                    <a:extLst>
                      <a:ext uri="{28A0092B-C50C-407E-A947-70E740481C1C}">
                        <a14:useLocalDpi xmlns:a14="http://schemas.microsoft.com/office/drawing/2010/main" val="0"/>
                      </a:ext>
                    </a:extLst>
                  </a:blip>
                  <a:tile tx="6350" ty="-127000" sx="65000" sy="64000" flip="none" algn="tl"/>
                </a:blipFill>
              </a:rPr>
              <a:t>Conclusion</a:t>
            </a:r>
          </a:p>
        </p:txBody>
      </p:sp>
      <p:sp>
        <p:nvSpPr>
          <p:cNvPr id="7" name="Subtitle 6">
            <a:extLst>
              <a:ext uri="{FF2B5EF4-FFF2-40B4-BE49-F238E27FC236}">
                <a16:creationId xmlns:a16="http://schemas.microsoft.com/office/drawing/2014/main" id="{347C931D-6F4F-48CF-8735-8DE20B612C84}"/>
              </a:ext>
            </a:extLst>
          </p:cNvPr>
          <p:cNvSpPr>
            <a:spLocks noGrp="1"/>
          </p:cNvSpPr>
          <p:nvPr>
            <p:ph type="subTitle" idx="1"/>
          </p:nvPr>
        </p:nvSpPr>
        <p:spPr>
          <a:xfrm>
            <a:off x="382279" y="2121408"/>
            <a:ext cx="6743845" cy="4050792"/>
          </a:xfrm>
        </p:spPr>
        <p:txBody>
          <a:bodyPr vert="horz" lIns="91440" tIns="45720" rIns="91440" bIns="45720" rtlCol="0">
            <a:normAutofit/>
          </a:bodyPr>
          <a:lstStyle/>
          <a:p>
            <a:pPr indent="-182880">
              <a:buFont typeface="Wingdings" pitchFamily="2" charset="2"/>
              <a:buChar char="§"/>
            </a:pPr>
            <a:r>
              <a:rPr lang="en-US" sz="1800"/>
              <a:t>Have examined how gender has played a role in US politics historically. </a:t>
            </a:r>
          </a:p>
          <a:p>
            <a:pPr indent="-182880">
              <a:buFont typeface="Wingdings" pitchFamily="2" charset="2"/>
              <a:buChar char="§"/>
            </a:pPr>
            <a:endParaRPr lang="en-US" sz="1800"/>
          </a:p>
          <a:p>
            <a:pPr indent="-182880">
              <a:buFont typeface="Wingdings" pitchFamily="2" charset="2"/>
              <a:buChar char="§"/>
            </a:pPr>
            <a:r>
              <a:rPr lang="en-US" sz="1800"/>
              <a:t>How gender influences voting behaviour, and how far descriptive representation has been achieved with regard to gender. </a:t>
            </a:r>
          </a:p>
          <a:p>
            <a:pPr indent="-182880">
              <a:buFont typeface="Wingdings" pitchFamily="2" charset="2"/>
              <a:buChar char="§"/>
            </a:pPr>
            <a:endParaRPr lang="en-US" sz="1800"/>
          </a:p>
          <a:p>
            <a:pPr indent="-182880">
              <a:buFont typeface="Wingdings" pitchFamily="2" charset="2"/>
              <a:buChar char="§"/>
            </a:pPr>
            <a:r>
              <a:rPr lang="en-US" sz="1800"/>
              <a:t>To what extent masculinity and femininity impact campaigning, using 2016 and 2020 as examples.</a:t>
            </a:r>
          </a:p>
        </p:txBody>
      </p:sp>
      <p:pic>
        <p:nvPicPr>
          <p:cNvPr id="3" name="Picture 2" descr="A statue of liberty with a torch&#10;&#10;Description automatically generated">
            <a:extLst>
              <a:ext uri="{FF2B5EF4-FFF2-40B4-BE49-F238E27FC236}">
                <a16:creationId xmlns:a16="http://schemas.microsoft.com/office/drawing/2014/main" id="{B4D566E3-1DCB-643A-2936-C18D8F2EB190}"/>
              </a:ext>
            </a:extLst>
          </p:cNvPr>
          <p:cNvPicPr>
            <a:picLocks noChangeAspect="1"/>
          </p:cNvPicPr>
          <p:nvPr/>
        </p:nvPicPr>
        <p:blipFill rotWithShape="1">
          <a:blip r:embed="rId7"/>
          <a:srcRect r="-3" b="1483"/>
          <a:stretch/>
        </p:blipFill>
        <p:spPr>
          <a:xfrm>
            <a:off x="7545274" y="10"/>
            <a:ext cx="4646726" cy="6857990"/>
          </a:xfrm>
          <a:prstGeom prst="rect">
            <a:avLst/>
          </a:prstGeom>
        </p:spPr>
      </p:pic>
      <p:grpSp>
        <p:nvGrpSpPr>
          <p:cNvPr id="76" name="Group 75">
            <a:extLst>
              <a:ext uri="{FF2B5EF4-FFF2-40B4-BE49-F238E27FC236}">
                <a16:creationId xmlns:a16="http://schemas.microsoft.com/office/drawing/2014/main" id="{B55DE4E1-F219-45A4-96D9-9A86D0E4DB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77" name="Oval 76">
              <a:extLst>
                <a:ext uri="{FF2B5EF4-FFF2-40B4-BE49-F238E27FC236}">
                  <a16:creationId xmlns:a16="http://schemas.microsoft.com/office/drawing/2014/main" id="{3601C3FF-4A5D-437C-B3DB-A53B99D308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78" name="Oval 77">
              <a:extLst>
                <a:ext uri="{FF2B5EF4-FFF2-40B4-BE49-F238E27FC236}">
                  <a16:creationId xmlns:a16="http://schemas.microsoft.com/office/drawing/2014/main" id="{61B1BDC9-B583-4F65-8FE9-E2CBE71D93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8985223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9F8C9-4033-4330-960A-43845BA8E10E}"/>
              </a:ext>
            </a:extLst>
          </p:cNvPr>
          <p:cNvSpPr>
            <a:spLocks noGrp="1"/>
          </p:cNvSpPr>
          <p:nvPr>
            <p:ph type="title"/>
          </p:nvPr>
        </p:nvSpPr>
        <p:spPr/>
        <p:txBody>
          <a:bodyPr/>
          <a:lstStyle/>
          <a:p>
            <a:r>
              <a:rPr lang="en-GB" dirty="0"/>
              <a:t>terminology</a:t>
            </a:r>
          </a:p>
        </p:txBody>
      </p:sp>
      <p:sp>
        <p:nvSpPr>
          <p:cNvPr id="3" name="Content Placeholder 2">
            <a:extLst>
              <a:ext uri="{FF2B5EF4-FFF2-40B4-BE49-F238E27FC236}">
                <a16:creationId xmlns:a16="http://schemas.microsoft.com/office/drawing/2014/main" id="{9DC2AB85-7DC5-4E5F-B49F-34299D0FEF6F}"/>
              </a:ext>
            </a:extLst>
          </p:cNvPr>
          <p:cNvSpPr>
            <a:spLocks noGrp="1"/>
          </p:cNvSpPr>
          <p:nvPr>
            <p:ph idx="1"/>
          </p:nvPr>
        </p:nvSpPr>
        <p:spPr/>
        <p:txBody>
          <a:bodyPr>
            <a:normAutofit fontScale="92500" lnSpcReduction="10000"/>
          </a:bodyPr>
          <a:lstStyle/>
          <a:p>
            <a:r>
              <a:rPr lang="en-GB" sz="2800" dirty="0"/>
              <a:t>What do we mean by gender? </a:t>
            </a:r>
          </a:p>
          <a:p>
            <a:pPr marL="0" indent="0">
              <a:buNone/>
            </a:pPr>
            <a:r>
              <a:rPr lang="en-GB" sz="2400" dirty="0"/>
              <a:t>Socially constructed characteristics about human behaviour, actions and roles in relation to ideas of ‘masculinity’ and ‘femininity’ (Brook, 2022). </a:t>
            </a:r>
          </a:p>
          <a:p>
            <a:pPr marL="0" indent="0">
              <a:buNone/>
            </a:pPr>
            <a:r>
              <a:rPr lang="en-GB" sz="2400" dirty="0"/>
              <a:t>Research into US political participation (especially voting) and representation lags behind on nonbinary and transgender roles, largely focusing on men and women.</a:t>
            </a:r>
          </a:p>
          <a:p>
            <a:pPr marL="0" indent="0">
              <a:buNone/>
            </a:pPr>
            <a:endParaRPr lang="en-GB" sz="2400" dirty="0"/>
          </a:p>
          <a:p>
            <a:r>
              <a:rPr lang="en-GB" sz="2800" dirty="0"/>
              <a:t>Is this lecture only about women and US politics? </a:t>
            </a:r>
          </a:p>
          <a:p>
            <a:pPr marL="0" indent="0">
              <a:buNone/>
            </a:pPr>
            <a:r>
              <a:rPr lang="en-GB" sz="2400" dirty="0"/>
              <a:t>Absolutely not! Focus on gender inequality, femininity and masculinity.  </a:t>
            </a:r>
          </a:p>
          <a:p>
            <a:pPr marL="0" indent="0">
              <a:buNone/>
            </a:pPr>
            <a:r>
              <a:rPr lang="en-GB" sz="2800" dirty="0"/>
              <a:t> </a:t>
            </a:r>
          </a:p>
          <a:p>
            <a:endParaRPr lang="en-GB" sz="2800" dirty="0"/>
          </a:p>
        </p:txBody>
      </p:sp>
    </p:spTree>
    <p:extLst>
      <p:ext uri="{BB962C8B-B14F-4D97-AF65-F5344CB8AC3E}">
        <p14:creationId xmlns:p14="http://schemas.microsoft.com/office/powerpoint/2010/main" val="25247423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8E833-F446-4989-B4F4-BE39C124B166}"/>
              </a:ext>
            </a:extLst>
          </p:cNvPr>
          <p:cNvSpPr>
            <a:spLocks noGrp="1"/>
          </p:cNvSpPr>
          <p:nvPr>
            <p:ph type="title"/>
          </p:nvPr>
        </p:nvSpPr>
        <p:spPr>
          <a:xfrm>
            <a:off x="1069848" y="798394"/>
            <a:ext cx="4730451" cy="1637730"/>
          </a:xfrm>
        </p:spPr>
        <p:txBody>
          <a:bodyPr>
            <a:normAutofit/>
          </a:bodyPr>
          <a:lstStyle/>
          <a:p>
            <a:r>
              <a:rPr lang="en-GB" dirty="0"/>
              <a:t>Patriarchal Founding</a:t>
            </a:r>
          </a:p>
        </p:txBody>
      </p:sp>
      <p:sp>
        <p:nvSpPr>
          <p:cNvPr id="3" name="Content Placeholder 2">
            <a:extLst>
              <a:ext uri="{FF2B5EF4-FFF2-40B4-BE49-F238E27FC236}">
                <a16:creationId xmlns:a16="http://schemas.microsoft.com/office/drawing/2014/main" id="{BED1AAC2-BFE1-4707-9553-1B7970EACFCB}"/>
              </a:ext>
            </a:extLst>
          </p:cNvPr>
          <p:cNvSpPr>
            <a:spLocks noGrp="1"/>
          </p:cNvSpPr>
          <p:nvPr>
            <p:ph idx="1"/>
          </p:nvPr>
        </p:nvSpPr>
        <p:spPr>
          <a:xfrm>
            <a:off x="1069848" y="2578608"/>
            <a:ext cx="4730451" cy="3593592"/>
          </a:xfrm>
        </p:spPr>
        <p:txBody>
          <a:bodyPr>
            <a:normAutofit/>
          </a:bodyPr>
          <a:lstStyle/>
          <a:p>
            <a:r>
              <a:rPr lang="en-GB" sz="2400" dirty="0"/>
              <a:t>US as a patriarchal society</a:t>
            </a:r>
          </a:p>
          <a:p>
            <a:r>
              <a:rPr lang="en-GB" sz="2400" dirty="0"/>
              <a:t>All </a:t>
            </a:r>
            <a:r>
              <a:rPr lang="en-GB" sz="2400" u="sng" dirty="0"/>
              <a:t>Men</a:t>
            </a:r>
            <a:r>
              <a:rPr lang="en-GB" sz="2400" dirty="0"/>
              <a:t> Created Equal</a:t>
            </a:r>
          </a:p>
          <a:p>
            <a:r>
              <a:rPr lang="en-GB" sz="2400" dirty="0"/>
              <a:t>Founding Fathers</a:t>
            </a:r>
          </a:p>
          <a:p>
            <a:r>
              <a:rPr lang="en-GB" sz="2400" dirty="0"/>
              <a:t>Social Dominance of Men – male education prioritised, voting rights only to white men, political office held by men. </a:t>
            </a:r>
          </a:p>
        </p:txBody>
      </p:sp>
      <p:pic>
        <p:nvPicPr>
          <p:cNvPr id="1026" name="Picture 2" descr="The Founding Fathers: Myths and Reality - History">
            <a:extLst>
              <a:ext uri="{FF2B5EF4-FFF2-40B4-BE49-F238E27FC236}">
                <a16:creationId xmlns:a16="http://schemas.microsoft.com/office/drawing/2014/main" id="{2A561520-95B2-4E1E-A91A-EF05430F24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5067"/>
          <a:stretch/>
        </p:blipFill>
        <p:spPr bwMode="auto">
          <a:xfrm>
            <a:off x="5913124" y="10"/>
            <a:ext cx="6278877" cy="6857990"/>
          </a:xfrm>
          <a:custGeom>
            <a:avLst/>
            <a:gdLst/>
            <a:ahLst/>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a:noFill/>
          <a:extLst>
            <a:ext uri="{909E8E84-426E-40DD-AFC4-6F175D3DCCD1}">
              <a14:hiddenFill xmlns:a14="http://schemas.microsoft.com/office/drawing/2010/main">
                <a:solidFill>
                  <a:srgbClr val="FFFFFF"/>
                </a:solidFill>
              </a14:hiddenFill>
            </a:ext>
          </a:extLst>
        </p:spPr>
      </p:pic>
      <p:sp>
        <p:nvSpPr>
          <p:cNvPr id="71" name="Freeform: Shape 70">
            <a:extLst>
              <a:ext uri="{FF2B5EF4-FFF2-40B4-BE49-F238E27FC236}">
                <a16:creationId xmlns:a16="http://schemas.microsoft.com/office/drawing/2014/main" id="{484E34F7-E155-426C-A88E-8AEA6CF3F7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3123" y="0"/>
            <a:ext cx="6278877" cy="685800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9666103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2" name="Rectangle 11">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4" name="Rectangle 13">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1">
            <a:extLst>
              <a:ext uri="{FF2B5EF4-FFF2-40B4-BE49-F238E27FC236}">
                <a16:creationId xmlns:a16="http://schemas.microsoft.com/office/drawing/2014/main" id="{8B576E3F-FE1E-4B7F-9CAA-5229AD0027C0}"/>
              </a:ext>
            </a:extLst>
          </p:cNvPr>
          <p:cNvSpPr>
            <a:spLocks noGrp="1"/>
          </p:cNvSpPr>
          <p:nvPr>
            <p:ph type="title"/>
          </p:nvPr>
        </p:nvSpPr>
        <p:spPr>
          <a:xfrm>
            <a:off x="1069848" y="484632"/>
            <a:ext cx="10058400" cy="1609344"/>
          </a:xfrm>
        </p:spPr>
        <p:txBody>
          <a:bodyPr>
            <a:normAutofit/>
          </a:bodyPr>
          <a:lstStyle/>
          <a:p>
            <a:r>
              <a:rPr lang="en-GB" dirty="0"/>
              <a:t>Women’s Suffrage</a:t>
            </a:r>
          </a:p>
        </p:txBody>
      </p:sp>
      <p:sp>
        <p:nvSpPr>
          <p:cNvPr id="3" name="Content Placeholder 2">
            <a:extLst>
              <a:ext uri="{FF2B5EF4-FFF2-40B4-BE49-F238E27FC236}">
                <a16:creationId xmlns:a16="http://schemas.microsoft.com/office/drawing/2014/main" id="{EA20638E-0BC1-40B0-99FC-953397D4B490}"/>
              </a:ext>
            </a:extLst>
          </p:cNvPr>
          <p:cNvSpPr>
            <a:spLocks noGrp="1"/>
          </p:cNvSpPr>
          <p:nvPr>
            <p:ph idx="1"/>
          </p:nvPr>
        </p:nvSpPr>
        <p:spPr>
          <a:xfrm>
            <a:off x="1069847" y="2320412"/>
            <a:ext cx="10302683" cy="4337277"/>
          </a:xfrm>
        </p:spPr>
        <p:txBody>
          <a:bodyPr>
            <a:normAutofit/>
          </a:bodyPr>
          <a:lstStyle/>
          <a:p>
            <a:r>
              <a:rPr lang="en-GB" sz="2400" dirty="0"/>
              <a:t>Feminist political activism was first inspired by women’s involvement in other reformist movements. Women played a major role in the abolitionist movement. There were up to 100 women’s antislavery societies in the 1830s.</a:t>
            </a:r>
          </a:p>
          <a:p>
            <a:r>
              <a:rPr lang="en-GB" sz="2400" dirty="0"/>
              <a:t>By 1910:  women in Colorado, Idaho, Wyoming and Utah had suffrage.</a:t>
            </a:r>
          </a:p>
          <a:p>
            <a:r>
              <a:rPr lang="en-GB" sz="2400" dirty="0"/>
              <a:t>During the 1910s, suffragettes managed to mobilised fears about immigration and the potential undermining of the political hegemony of White Anglo-Saxon Protestants together with the growing economic participation of women in the workforce during WWI to secure the vote in 1920 (19</a:t>
            </a:r>
            <a:r>
              <a:rPr lang="en-GB" sz="2400" baseline="30000" dirty="0"/>
              <a:t>th</a:t>
            </a:r>
            <a:r>
              <a:rPr lang="en-GB" sz="2400" dirty="0"/>
              <a:t> Amendment). </a:t>
            </a:r>
          </a:p>
        </p:txBody>
      </p:sp>
      <p:sp>
        <p:nvSpPr>
          <p:cNvPr id="16" name="Oval 15">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3163556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5" name="Group 2054">
            <a:extLst>
              <a:ext uri="{FF2B5EF4-FFF2-40B4-BE49-F238E27FC236}">
                <a16:creationId xmlns:a16="http://schemas.microsoft.com/office/drawing/2014/main" id="{2A313B03-D361-4EC9-AF52-0B3C1C92C2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056" name="Oval 2055">
              <a:extLst>
                <a:ext uri="{FF2B5EF4-FFF2-40B4-BE49-F238E27FC236}">
                  <a16:creationId xmlns:a16="http://schemas.microsoft.com/office/drawing/2014/main" id="{5E79CB85-A08A-4579-86F6-A8AA97551B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GB"/>
            </a:p>
          </p:txBody>
        </p:sp>
        <p:sp>
          <p:nvSpPr>
            <p:cNvPr id="2057" name="Oval 2056">
              <a:extLst>
                <a:ext uri="{FF2B5EF4-FFF2-40B4-BE49-F238E27FC236}">
                  <a16:creationId xmlns:a16="http://schemas.microsoft.com/office/drawing/2014/main" id="{D6C61C9C-364D-4CB6-B9D1-1A6F50F6AF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GB"/>
            </a:p>
          </p:txBody>
        </p:sp>
      </p:grpSp>
      <p:sp>
        <p:nvSpPr>
          <p:cNvPr id="2059" name="Rectangle 2058">
            <a:extLst>
              <a:ext uri="{FF2B5EF4-FFF2-40B4-BE49-F238E27FC236}">
                <a16:creationId xmlns:a16="http://schemas.microsoft.com/office/drawing/2014/main" id="{7045633D-7FA7-4D93-8E45-D385B582A1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61" name="Rectangle 2060">
            <a:extLst>
              <a:ext uri="{FF2B5EF4-FFF2-40B4-BE49-F238E27FC236}">
                <a16:creationId xmlns:a16="http://schemas.microsoft.com/office/drawing/2014/main" id="{82532B9D-ADFC-4AEF-97D4-9FC87BB61E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E78F6EB3-1C0C-3C66-2645-B303BBCD588E}"/>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949891" y="801792"/>
            <a:ext cx="6286625" cy="5249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18907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337B1-53AE-4481-B1CB-AB700CA11DFF}"/>
              </a:ext>
            </a:extLst>
          </p:cNvPr>
          <p:cNvSpPr>
            <a:spLocks noGrp="1"/>
          </p:cNvSpPr>
          <p:nvPr>
            <p:ph type="title"/>
          </p:nvPr>
        </p:nvSpPr>
        <p:spPr>
          <a:xfrm>
            <a:off x="6381135" y="484632"/>
            <a:ext cx="5161935" cy="1609344"/>
          </a:xfrm>
        </p:spPr>
        <p:txBody>
          <a:bodyPr>
            <a:normAutofit/>
          </a:bodyPr>
          <a:lstStyle/>
          <a:p>
            <a:r>
              <a:rPr lang="en-GB" sz="4800" dirty="0"/>
              <a:t>Equal Rights Amendment</a:t>
            </a:r>
          </a:p>
        </p:txBody>
      </p:sp>
      <p:sp>
        <p:nvSpPr>
          <p:cNvPr id="3" name="Content Placeholder 2">
            <a:extLst>
              <a:ext uri="{FF2B5EF4-FFF2-40B4-BE49-F238E27FC236}">
                <a16:creationId xmlns:a16="http://schemas.microsoft.com/office/drawing/2014/main" id="{E9AB4AD6-D43F-4879-8ED4-62BCE5138628}"/>
              </a:ext>
            </a:extLst>
          </p:cNvPr>
          <p:cNvSpPr>
            <a:spLocks noGrp="1"/>
          </p:cNvSpPr>
          <p:nvPr>
            <p:ph idx="1"/>
          </p:nvPr>
        </p:nvSpPr>
        <p:spPr>
          <a:xfrm>
            <a:off x="6381135" y="2121408"/>
            <a:ext cx="5161934" cy="4092579"/>
          </a:xfrm>
        </p:spPr>
        <p:txBody>
          <a:bodyPr>
            <a:normAutofit/>
          </a:bodyPr>
          <a:lstStyle/>
          <a:p>
            <a:r>
              <a:rPr lang="en-GB" dirty="0"/>
              <a:t>In 1923 the Equal Rights Amendment (ERA) was first introduced into Congress</a:t>
            </a:r>
          </a:p>
          <a:p>
            <a:r>
              <a:rPr lang="en-GB" dirty="0"/>
              <a:t>1960s Second Wave of the Women’s Movement: </a:t>
            </a:r>
          </a:p>
          <a:p>
            <a:pPr lvl="1"/>
            <a:r>
              <a:rPr lang="en-GB" sz="2000" dirty="0"/>
              <a:t>Aiming to pass the ERA</a:t>
            </a:r>
          </a:p>
          <a:p>
            <a:pPr lvl="1"/>
            <a:r>
              <a:rPr lang="en-GB" sz="2000" dirty="0"/>
              <a:t>Wanted to get more women in office</a:t>
            </a:r>
          </a:p>
          <a:p>
            <a:r>
              <a:rPr lang="en-GB" dirty="0"/>
              <a:t>ERA passed in 1972 in Congress</a:t>
            </a:r>
          </a:p>
          <a:p>
            <a:r>
              <a:rPr lang="en-GB" dirty="0"/>
              <a:t>States failed to ratify by 1982</a:t>
            </a:r>
          </a:p>
        </p:txBody>
      </p:sp>
      <p:pic>
        <p:nvPicPr>
          <p:cNvPr id="1026" name="Picture 2">
            <a:extLst>
              <a:ext uri="{FF2B5EF4-FFF2-40B4-BE49-F238E27FC236}">
                <a16:creationId xmlns:a16="http://schemas.microsoft.com/office/drawing/2014/main" id="{FB7FB623-B734-92DA-C4E2-A681BFD948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289304"/>
            <a:ext cx="5715000" cy="3771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92521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2A313B03-D361-4EC9-AF52-0B3C1C92C2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9" name="Oval 18">
              <a:extLst>
                <a:ext uri="{FF2B5EF4-FFF2-40B4-BE49-F238E27FC236}">
                  <a16:creationId xmlns:a16="http://schemas.microsoft.com/office/drawing/2014/main" id="{5E79CB85-A08A-4579-86F6-A8AA97551B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GB"/>
            </a:p>
          </p:txBody>
        </p:sp>
        <p:sp>
          <p:nvSpPr>
            <p:cNvPr id="20" name="Oval 19">
              <a:extLst>
                <a:ext uri="{FF2B5EF4-FFF2-40B4-BE49-F238E27FC236}">
                  <a16:creationId xmlns:a16="http://schemas.microsoft.com/office/drawing/2014/main" id="{D6C61C9C-364D-4CB6-B9D1-1A6F50F6AF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GB"/>
            </a:p>
          </p:txBody>
        </p:sp>
      </p:grpSp>
      <p:sp>
        <p:nvSpPr>
          <p:cNvPr id="22" name="Rectangle 21">
            <a:extLst>
              <a:ext uri="{FF2B5EF4-FFF2-40B4-BE49-F238E27FC236}">
                <a16:creationId xmlns:a16="http://schemas.microsoft.com/office/drawing/2014/main" id="{7045633D-7FA7-4D93-8E45-D385B582A1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23">
            <a:extLst>
              <a:ext uri="{FF2B5EF4-FFF2-40B4-BE49-F238E27FC236}">
                <a16:creationId xmlns:a16="http://schemas.microsoft.com/office/drawing/2014/main" id="{82532B9D-ADFC-4AEF-97D4-9FC87BB61E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ln w="22225">
            <a:solidFill>
              <a:srgbClr val="FEB3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E1D9DCEC-653A-6AE8-0C8F-8B23856F4826}"/>
              </a:ext>
            </a:extLst>
          </p:cNvPr>
          <p:cNvPicPr>
            <a:picLocks noChangeAspect="1"/>
          </p:cNvPicPr>
          <p:nvPr/>
        </p:nvPicPr>
        <p:blipFill>
          <a:blip r:embed="rId4"/>
          <a:stretch>
            <a:fillRect/>
          </a:stretch>
        </p:blipFill>
        <p:spPr>
          <a:xfrm>
            <a:off x="3210560" y="543814"/>
            <a:ext cx="5720080" cy="5720080"/>
          </a:xfrm>
          <a:prstGeom prst="rect">
            <a:avLst/>
          </a:prstGeom>
        </p:spPr>
      </p:pic>
      <p:sp>
        <p:nvSpPr>
          <p:cNvPr id="3" name="TextBox 2">
            <a:extLst>
              <a:ext uri="{FF2B5EF4-FFF2-40B4-BE49-F238E27FC236}">
                <a16:creationId xmlns:a16="http://schemas.microsoft.com/office/drawing/2014/main" id="{CE6241D5-3880-E1C8-C339-3C7DC0DBB759}"/>
              </a:ext>
            </a:extLst>
          </p:cNvPr>
          <p:cNvSpPr txBox="1"/>
          <p:nvPr/>
        </p:nvSpPr>
        <p:spPr>
          <a:xfrm>
            <a:off x="9028262" y="5662116"/>
            <a:ext cx="2402656" cy="430887"/>
          </a:xfrm>
          <a:prstGeom prst="rect">
            <a:avLst/>
          </a:prstGeom>
          <a:noFill/>
        </p:spPr>
        <p:txBody>
          <a:bodyPr wrap="square" rtlCol="0">
            <a:spAutoFit/>
          </a:bodyPr>
          <a:lstStyle/>
          <a:p>
            <a:r>
              <a:rPr lang="en-GB" sz="1100" dirty="0"/>
              <a:t>Image: created by Laila Salaam,  equalrightsamendment.org </a:t>
            </a:r>
          </a:p>
        </p:txBody>
      </p:sp>
    </p:spTree>
    <p:extLst>
      <p:ext uri="{BB962C8B-B14F-4D97-AF65-F5344CB8AC3E}">
        <p14:creationId xmlns:p14="http://schemas.microsoft.com/office/powerpoint/2010/main" val="25215552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45" name="Rectangle 44">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47" name="Rectangle 46">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1">
            <a:extLst>
              <a:ext uri="{FF2B5EF4-FFF2-40B4-BE49-F238E27FC236}">
                <a16:creationId xmlns:a16="http://schemas.microsoft.com/office/drawing/2014/main" id="{C306D614-CF52-41C9-BFC0-5A2AD1501BC9}"/>
              </a:ext>
            </a:extLst>
          </p:cNvPr>
          <p:cNvSpPr>
            <a:spLocks noGrp="1"/>
          </p:cNvSpPr>
          <p:nvPr>
            <p:ph type="title"/>
          </p:nvPr>
        </p:nvSpPr>
        <p:spPr>
          <a:xfrm>
            <a:off x="1069848" y="484632"/>
            <a:ext cx="10058400" cy="1609344"/>
          </a:xfrm>
        </p:spPr>
        <p:txBody>
          <a:bodyPr>
            <a:normAutofit/>
          </a:bodyPr>
          <a:lstStyle/>
          <a:p>
            <a:r>
              <a:rPr lang="en-GB" dirty="0"/>
              <a:t>Political Power and Gender Equality</a:t>
            </a:r>
          </a:p>
        </p:txBody>
      </p:sp>
      <p:sp>
        <p:nvSpPr>
          <p:cNvPr id="3" name="Content Placeholder 2">
            <a:extLst>
              <a:ext uri="{FF2B5EF4-FFF2-40B4-BE49-F238E27FC236}">
                <a16:creationId xmlns:a16="http://schemas.microsoft.com/office/drawing/2014/main" id="{0D0FAD1E-973F-4A90-85BF-DA1876DC1470}"/>
              </a:ext>
            </a:extLst>
          </p:cNvPr>
          <p:cNvSpPr>
            <a:spLocks noGrp="1"/>
          </p:cNvSpPr>
          <p:nvPr>
            <p:ph idx="1"/>
          </p:nvPr>
        </p:nvSpPr>
        <p:spPr>
          <a:xfrm>
            <a:off x="6496216" y="2320412"/>
            <a:ext cx="4632031" cy="3851787"/>
          </a:xfrm>
        </p:spPr>
        <p:txBody>
          <a:bodyPr anchor="ctr">
            <a:normAutofit/>
          </a:bodyPr>
          <a:lstStyle/>
          <a:p>
            <a:pPr marL="0" indent="0">
              <a:buNone/>
            </a:pPr>
            <a:r>
              <a:rPr lang="en-GB" dirty="0"/>
              <a:t>What is the ‘gender gap’?</a:t>
            </a:r>
          </a:p>
          <a:p>
            <a:pPr marL="0" indent="0">
              <a:buNone/>
            </a:pPr>
            <a:r>
              <a:rPr lang="en-GB" dirty="0"/>
              <a:t>The difference between the proportion of women and men supporting a given candidate, political party, or issue. </a:t>
            </a:r>
            <a:br>
              <a:rPr lang="en-GB" dirty="0"/>
            </a:br>
            <a:r>
              <a:rPr lang="en-GB" sz="1600" dirty="0"/>
              <a:t>(Center for American Women and Politics, 2022)</a:t>
            </a:r>
          </a:p>
          <a:p>
            <a:pPr marL="0" indent="0">
              <a:buNone/>
            </a:pPr>
            <a:r>
              <a:rPr lang="en-GB" dirty="0"/>
              <a:t>Apparent in every presidential election since the 1980s. </a:t>
            </a:r>
            <a:endParaRPr lang="en-GB" sz="2800" dirty="0"/>
          </a:p>
        </p:txBody>
      </p:sp>
      <p:sp>
        <p:nvSpPr>
          <p:cNvPr id="49" name="Oval 48">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51" name="Oval 50">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3076" name="Picture 4">
            <a:extLst>
              <a:ext uri="{FF2B5EF4-FFF2-40B4-BE49-F238E27FC236}">
                <a16:creationId xmlns:a16="http://schemas.microsoft.com/office/drawing/2014/main" id="{B83F2926-0A95-1D17-5F6B-2AA1110A22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4504" y="2320412"/>
            <a:ext cx="5342635" cy="331911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D38C215-0C7E-C9B9-FFBB-9F5C95A2EF8D}"/>
              </a:ext>
            </a:extLst>
          </p:cNvPr>
          <p:cNvSpPr txBox="1"/>
          <p:nvPr/>
        </p:nvSpPr>
        <p:spPr>
          <a:xfrm>
            <a:off x="900770" y="5773204"/>
            <a:ext cx="5426369" cy="600164"/>
          </a:xfrm>
          <a:prstGeom prst="rect">
            <a:avLst/>
          </a:prstGeom>
          <a:noFill/>
        </p:spPr>
        <p:txBody>
          <a:bodyPr wrap="square" rtlCol="0">
            <a:spAutoFit/>
          </a:bodyPr>
          <a:lstStyle/>
          <a:p>
            <a:r>
              <a:rPr lang="en-GB" sz="1100" dirty="0"/>
              <a:t>Image by Liz West, license: https://commons.wikimedia.org/wiki/File:Voting_in_Boxborough,_Massachusetts_during_the_2016_primaries_(25054460549).jpg</a:t>
            </a:r>
          </a:p>
        </p:txBody>
      </p:sp>
    </p:spTree>
    <p:extLst>
      <p:ext uri="{BB962C8B-B14F-4D97-AF65-F5344CB8AC3E}">
        <p14:creationId xmlns:p14="http://schemas.microsoft.com/office/powerpoint/2010/main" val="98649701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GUID" val="94fa2bed-4616-4a30-b159-d896bf49b592"/>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1C24F19DFD1974BB2F5718B5F169114" ma:contentTypeVersion="13" ma:contentTypeDescription="Create a new document." ma:contentTypeScope="" ma:versionID="7ae25099842c37f04ab169e8c89d1d6a">
  <xsd:schema xmlns:xsd="http://www.w3.org/2001/XMLSchema" xmlns:xs="http://www.w3.org/2001/XMLSchema" xmlns:p="http://schemas.microsoft.com/office/2006/metadata/properties" xmlns:ns3="e08ae966-a3bf-4911-91a7-6ea3dc5faced" xmlns:ns4="52c17609-989e-48e4-85dd-def5513402bc" targetNamespace="http://schemas.microsoft.com/office/2006/metadata/properties" ma:root="true" ma:fieldsID="94fc43033073a1d4e7cf16288ba57b39" ns3:_="" ns4:_="">
    <xsd:import namespace="e08ae966-a3bf-4911-91a7-6ea3dc5faced"/>
    <xsd:import namespace="52c17609-989e-48e4-85dd-def5513402bc"/>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8ae966-a3bf-4911-91a7-6ea3dc5faced"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2c17609-989e-48e4-85dd-def5513402b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F7EA79D-8CE7-4143-A90B-0538642FF7C8}">
  <ds:schemaRefs>
    <ds:schemaRef ds:uri="http://schemas.microsoft.com/sharepoint/v3/contenttype/forms"/>
  </ds:schemaRefs>
</ds:datastoreItem>
</file>

<file path=customXml/itemProps2.xml><?xml version="1.0" encoding="utf-8"?>
<ds:datastoreItem xmlns:ds="http://schemas.openxmlformats.org/officeDocument/2006/customXml" ds:itemID="{A484A848-BA77-4917-B773-6B7AD9FE1ED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08ae966-a3bf-4911-91a7-6ea3dc5faced"/>
    <ds:schemaRef ds:uri="52c17609-989e-48e4-85dd-def5513402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87873DF-4668-40B3-983F-17C7C005779B}">
  <ds:schemaRefs>
    <ds:schemaRef ds:uri="http://www.w3.org/XML/1998/namespace"/>
    <ds:schemaRef ds:uri="e08ae966-a3bf-4911-91a7-6ea3dc5faced"/>
    <ds:schemaRef ds:uri="http://schemas.microsoft.com/office/2006/documentManagement/types"/>
    <ds:schemaRef ds:uri="52c17609-989e-48e4-85dd-def5513402bc"/>
    <ds:schemaRef ds:uri="http://purl.org/dc/elements/1.1/"/>
    <ds:schemaRef ds:uri="http://purl.org/dc/terms/"/>
    <ds:schemaRef ds:uri="http://purl.org/dc/dcmitype/"/>
    <ds:schemaRef ds:uri="http://schemas.microsoft.com/office/infopath/2007/PartnerControls"/>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TM03090434[[fn=Wood Type]]</Template>
  <TotalTime>0</TotalTime>
  <Words>1509</Words>
  <Application>Microsoft Office PowerPoint</Application>
  <PresentationFormat>Widescreen</PresentationFormat>
  <Paragraphs>206</Paragraphs>
  <Slides>29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Arial</vt:lpstr>
      <vt:lpstr>Calibri</vt:lpstr>
      <vt:lpstr>Post-Grotesk</vt:lpstr>
      <vt:lpstr>Rockwell</vt:lpstr>
      <vt:lpstr>Rockwell Condensed</vt:lpstr>
      <vt:lpstr>Rockwell Extra Bold</vt:lpstr>
      <vt:lpstr>Wingdings</vt:lpstr>
      <vt:lpstr>Wood Type</vt:lpstr>
      <vt:lpstr>Gender and US Politics</vt:lpstr>
      <vt:lpstr>Lecture outline</vt:lpstr>
      <vt:lpstr>terminology</vt:lpstr>
      <vt:lpstr>Patriarchal Founding</vt:lpstr>
      <vt:lpstr>Women’s Suffrage</vt:lpstr>
      <vt:lpstr>PowerPoint Presentation</vt:lpstr>
      <vt:lpstr>Equal Rights Amendment</vt:lpstr>
      <vt:lpstr>PowerPoint Presentation</vt:lpstr>
      <vt:lpstr>Political Power and Gender Equality</vt:lpstr>
      <vt:lpstr>Gender Gap: StaT Attack</vt:lpstr>
      <vt:lpstr>Why is there a gender gap?</vt:lpstr>
      <vt:lpstr>Demographic Intersection</vt:lpstr>
      <vt:lpstr>Gender Representation</vt:lpstr>
      <vt:lpstr>2023: 118th Congress</vt:lpstr>
      <vt:lpstr>Women in US politics</vt:lpstr>
      <vt:lpstr>Gender Politics of Presidential elections</vt:lpstr>
      <vt:lpstr>Contesting Masculinities</vt:lpstr>
      <vt:lpstr>2016 Election</vt:lpstr>
      <vt:lpstr>PowerPoint Presentation</vt:lpstr>
      <vt:lpstr>Women in 2020 Presidential Race</vt:lpstr>
      <vt:lpstr>PowerPoint Presentation</vt:lpstr>
      <vt:lpstr>Gender in US society</vt:lpstr>
      <vt:lpstr>Leadership Gap</vt:lpstr>
      <vt:lpstr>Gendered Economic Power in the US</vt:lpstr>
      <vt:lpstr>PowerPoint Presentation</vt:lpstr>
      <vt:lpstr>Anti-Feminism in the US</vt:lpstr>
      <vt:lpstr>Political Issues and Gender</vt:lpstr>
      <vt:lpstr>PowerPoint Presentation</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Gender and US Politics</dc:title>
  <dc:creator>HALL, EMMA (PGR)</dc:creator>
  <cp:lastModifiedBy>HALL, EMMA (PGR)</cp:lastModifiedBy>
  <cp:revision>3</cp:revision>
  <dcterms:created xsi:type="dcterms:W3CDTF">2022-01-27T15:11:14Z</dcterms:created>
  <dcterms:modified xsi:type="dcterms:W3CDTF">2024-03-22T18:19:27Z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0x010100E1C24F19DFD1974BB2F5718B5F169114</vt:lpwstr>
  </property>
</Properties>
</file>