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1619" r:id="rId3"/>
    <p:sldId id="1625" r:id="rId4"/>
    <p:sldId id="1675" r:id="rId5"/>
    <p:sldId id="1677" r:id="rId6"/>
    <p:sldId id="1678" r:id="rId7"/>
    <p:sldId id="1679" r:id="rId8"/>
    <p:sldId id="168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64714-A564-4277-899D-6791C8BD14B2}" v="11" dt="2024-03-19T20:39:11.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3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7BC64714-A564-4277-899D-6791C8BD14B2}"/>
    <pc:docChg chg="undo custSel modSld">
      <pc:chgData name="HALL, EMMA (PGR)" userId="de357696-bbf4-439b-b6da-cc918242df62" providerId="ADAL" clId="{7BC64714-A564-4277-899D-6791C8BD14B2}" dt="2024-03-19T20:42:50.493" v="470" actId="1035"/>
      <pc:docMkLst>
        <pc:docMk/>
      </pc:docMkLst>
      <pc:sldChg chg="addSp delSp modSp mod">
        <pc:chgData name="HALL, EMMA (PGR)" userId="de357696-bbf4-439b-b6da-cc918242df62" providerId="ADAL" clId="{7BC64714-A564-4277-899D-6791C8BD14B2}" dt="2024-03-19T20:31:06.745" v="157" actId="1036"/>
        <pc:sldMkLst>
          <pc:docMk/>
          <pc:sldMk cId="3417562793" sldId="1625"/>
        </pc:sldMkLst>
        <pc:spChg chg="mod">
          <ac:chgData name="HALL, EMMA (PGR)" userId="de357696-bbf4-439b-b6da-cc918242df62" providerId="ADAL" clId="{7BC64714-A564-4277-899D-6791C8BD14B2}" dt="2024-03-19T20:31:06.745" v="157" actId="1036"/>
          <ac:spMkLst>
            <pc:docMk/>
            <pc:sldMk cId="3417562793" sldId="1625"/>
            <ac:spMk id="2" creationId="{D0744569-E0AC-3FE9-6535-A43D8CB0B35C}"/>
          </ac:spMkLst>
        </pc:spChg>
        <pc:spChg chg="add mod">
          <ac:chgData name="HALL, EMMA (PGR)" userId="de357696-bbf4-439b-b6da-cc918242df62" providerId="ADAL" clId="{7BC64714-A564-4277-899D-6791C8BD14B2}" dt="2024-03-19T20:30:59.652" v="142" actId="1035"/>
          <ac:spMkLst>
            <pc:docMk/>
            <pc:sldMk cId="3417562793" sldId="1625"/>
            <ac:spMk id="3" creationId="{972405B0-8AAD-F2E6-680C-B35FA1DD1D59}"/>
          </ac:spMkLst>
        </pc:spChg>
        <pc:spChg chg="del">
          <ac:chgData name="HALL, EMMA (PGR)" userId="de357696-bbf4-439b-b6da-cc918242df62" providerId="ADAL" clId="{7BC64714-A564-4277-899D-6791C8BD14B2}" dt="2024-03-19T20:26:17.359" v="6" actId="26606"/>
          <ac:spMkLst>
            <pc:docMk/>
            <pc:sldMk cId="3417562793" sldId="1625"/>
            <ac:spMk id="2057" creationId="{501EBB4D-E42B-468D-B801-D16CF43ECBD2}"/>
          </ac:spMkLst>
        </pc:spChg>
        <pc:spChg chg="del">
          <ac:chgData name="HALL, EMMA (PGR)" userId="de357696-bbf4-439b-b6da-cc918242df62" providerId="ADAL" clId="{7BC64714-A564-4277-899D-6791C8BD14B2}" dt="2024-03-19T20:26:17.359" v="6" actId="26606"/>
          <ac:spMkLst>
            <pc:docMk/>
            <pc:sldMk cId="3417562793" sldId="1625"/>
            <ac:spMk id="2059" creationId="{A7FBF63C-B061-4F66-8609-FED8EFFDAFE7}"/>
          </ac:spMkLst>
        </pc:spChg>
        <pc:spChg chg="del">
          <ac:chgData name="HALL, EMMA (PGR)" userId="de357696-bbf4-439b-b6da-cc918242df62" providerId="ADAL" clId="{7BC64714-A564-4277-899D-6791C8BD14B2}" dt="2024-03-19T20:26:17.359" v="6" actId="26606"/>
          <ac:spMkLst>
            <pc:docMk/>
            <pc:sldMk cId="3417562793" sldId="1625"/>
            <ac:spMk id="2061" creationId="{D893CC27-5C56-4F6F-9B94-413AE08B922C}"/>
          </ac:spMkLst>
        </pc:spChg>
        <pc:spChg chg="del">
          <ac:chgData name="HALL, EMMA (PGR)" userId="de357696-bbf4-439b-b6da-cc918242df62" providerId="ADAL" clId="{7BC64714-A564-4277-899D-6791C8BD14B2}" dt="2024-03-19T20:26:17.359" v="6" actId="26606"/>
          <ac:spMkLst>
            <pc:docMk/>
            <pc:sldMk cId="3417562793" sldId="1625"/>
            <ac:spMk id="2067" creationId="{79A76B16-3D94-4E0A-BDAB-469A55D47D64}"/>
          </ac:spMkLst>
        </pc:spChg>
        <pc:spChg chg="del">
          <ac:chgData name="HALL, EMMA (PGR)" userId="de357696-bbf4-439b-b6da-cc918242df62" providerId="ADAL" clId="{7BC64714-A564-4277-899D-6791C8BD14B2}" dt="2024-03-19T20:26:17.359" v="6" actId="26606"/>
          <ac:spMkLst>
            <pc:docMk/>
            <pc:sldMk cId="3417562793" sldId="1625"/>
            <ac:spMk id="2069" creationId="{97116258-44FA-4FC2-99D1-52CCB536E897}"/>
          </ac:spMkLst>
        </pc:spChg>
        <pc:spChg chg="del">
          <ac:chgData name="HALL, EMMA (PGR)" userId="de357696-bbf4-439b-b6da-cc918242df62" providerId="ADAL" clId="{7BC64714-A564-4277-899D-6791C8BD14B2}" dt="2024-03-19T20:26:17.359" v="6" actId="26606"/>
          <ac:spMkLst>
            <pc:docMk/>
            <pc:sldMk cId="3417562793" sldId="1625"/>
            <ac:spMk id="2071" creationId="{73DC887C-A645-4B67-AFCC-7596D232FC74}"/>
          </ac:spMkLst>
        </pc:spChg>
        <pc:spChg chg="add">
          <ac:chgData name="HALL, EMMA (PGR)" userId="de357696-bbf4-439b-b6da-cc918242df62" providerId="ADAL" clId="{7BC64714-A564-4277-899D-6791C8BD14B2}" dt="2024-03-19T20:26:17.359" v="6" actId="26606"/>
          <ac:spMkLst>
            <pc:docMk/>
            <pc:sldMk cId="3417562793" sldId="1625"/>
            <ac:spMk id="2076" creationId="{501EBB4D-E42B-468D-B801-D16CF43ECBD2}"/>
          </ac:spMkLst>
        </pc:spChg>
        <pc:spChg chg="add">
          <ac:chgData name="HALL, EMMA (PGR)" userId="de357696-bbf4-439b-b6da-cc918242df62" providerId="ADAL" clId="{7BC64714-A564-4277-899D-6791C8BD14B2}" dt="2024-03-19T20:26:17.359" v="6" actId="26606"/>
          <ac:spMkLst>
            <pc:docMk/>
            <pc:sldMk cId="3417562793" sldId="1625"/>
            <ac:spMk id="2078" creationId="{A7FBF63C-B061-4F66-8609-FED8EFFDAFE7}"/>
          </ac:spMkLst>
        </pc:spChg>
        <pc:spChg chg="add">
          <ac:chgData name="HALL, EMMA (PGR)" userId="de357696-bbf4-439b-b6da-cc918242df62" providerId="ADAL" clId="{7BC64714-A564-4277-899D-6791C8BD14B2}" dt="2024-03-19T20:26:17.359" v="6" actId="26606"/>
          <ac:spMkLst>
            <pc:docMk/>
            <pc:sldMk cId="3417562793" sldId="1625"/>
            <ac:spMk id="2080" creationId="{D893CC27-5C56-4F6F-9B94-413AE08B922C}"/>
          </ac:spMkLst>
        </pc:spChg>
        <pc:spChg chg="add">
          <ac:chgData name="HALL, EMMA (PGR)" userId="de357696-bbf4-439b-b6da-cc918242df62" providerId="ADAL" clId="{7BC64714-A564-4277-899D-6791C8BD14B2}" dt="2024-03-19T20:26:17.359" v="6" actId="26606"/>
          <ac:spMkLst>
            <pc:docMk/>
            <pc:sldMk cId="3417562793" sldId="1625"/>
            <ac:spMk id="2086" creationId="{D3942243-EB87-47B0-A725-FB513F644AB1}"/>
          </ac:spMkLst>
        </pc:spChg>
        <pc:spChg chg="add">
          <ac:chgData name="HALL, EMMA (PGR)" userId="de357696-bbf4-439b-b6da-cc918242df62" providerId="ADAL" clId="{7BC64714-A564-4277-899D-6791C8BD14B2}" dt="2024-03-19T20:26:17.359" v="6" actId="26606"/>
          <ac:spMkLst>
            <pc:docMk/>
            <pc:sldMk cId="3417562793" sldId="1625"/>
            <ac:spMk id="2088" creationId="{51EA2B2F-0614-4D69-B22A-E70BCFCAD79C}"/>
          </ac:spMkLst>
        </pc:spChg>
        <pc:grpChg chg="del">
          <ac:chgData name="HALL, EMMA (PGR)" userId="de357696-bbf4-439b-b6da-cc918242df62" providerId="ADAL" clId="{7BC64714-A564-4277-899D-6791C8BD14B2}" dt="2024-03-19T20:26:17.359" v="6" actId="26606"/>
          <ac:grpSpMkLst>
            <pc:docMk/>
            <pc:sldMk cId="3417562793" sldId="1625"/>
            <ac:grpSpMk id="2063" creationId="{76D64082-5099-45DC-84A9-81EA54822BEE}"/>
          </ac:grpSpMkLst>
        </pc:grpChg>
        <pc:grpChg chg="add">
          <ac:chgData name="HALL, EMMA (PGR)" userId="de357696-bbf4-439b-b6da-cc918242df62" providerId="ADAL" clId="{7BC64714-A564-4277-899D-6791C8BD14B2}" dt="2024-03-19T20:26:17.359" v="6" actId="26606"/>
          <ac:grpSpMkLst>
            <pc:docMk/>
            <pc:sldMk cId="3417562793" sldId="1625"/>
            <ac:grpSpMk id="2082" creationId="{76D64082-5099-45DC-84A9-81EA54822BEE}"/>
          </ac:grpSpMkLst>
        </pc:grpChg>
        <pc:grpChg chg="add">
          <ac:chgData name="HALL, EMMA (PGR)" userId="de357696-bbf4-439b-b6da-cc918242df62" providerId="ADAL" clId="{7BC64714-A564-4277-899D-6791C8BD14B2}" dt="2024-03-19T20:26:17.359" v="6" actId="26606"/>
          <ac:grpSpMkLst>
            <pc:docMk/>
            <pc:sldMk cId="3417562793" sldId="1625"/>
            <ac:grpSpMk id="2090" creationId="{74F14128-2B23-48F2-BD56-EA0849FACCDA}"/>
          </ac:grpSpMkLst>
        </pc:grpChg>
        <pc:picChg chg="mod">
          <ac:chgData name="HALL, EMMA (PGR)" userId="de357696-bbf4-439b-b6da-cc918242df62" providerId="ADAL" clId="{7BC64714-A564-4277-899D-6791C8BD14B2}" dt="2024-03-19T20:26:17.359" v="6" actId="26606"/>
          <ac:picMkLst>
            <pc:docMk/>
            <pc:sldMk cId="3417562793" sldId="1625"/>
            <ac:picMk id="1026" creationId="{2371BAB2-5D0C-6ABD-9748-F613751C30C4}"/>
          </ac:picMkLst>
        </pc:picChg>
        <pc:picChg chg="mod ord">
          <ac:chgData name="HALL, EMMA (PGR)" userId="de357696-bbf4-439b-b6da-cc918242df62" providerId="ADAL" clId="{7BC64714-A564-4277-899D-6791C8BD14B2}" dt="2024-03-19T20:29:39.919" v="34" actId="14826"/>
          <ac:picMkLst>
            <pc:docMk/>
            <pc:sldMk cId="3417562793" sldId="1625"/>
            <ac:picMk id="2052" creationId="{A4956A0B-83D5-06F6-495D-46FC860EE0F6}"/>
          </ac:picMkLst>
        </pc:picChg>
      </pc:sldChg>
      <pc:sldChg chg="addSp delSp modSp mod">
        <pc:chgData name="HALL, EMMA (PGR)" userId="de357696-bbf4-439b-b6da-cc918242df62" providerId="ADAL" clId="{7BC64714-A564-4277-899D-6791C8BD14B2}" dt="2024-03-19T20:42:50.493" v="470" actId="1035"/>
        <pc:sldMkLst>
          <pc:docMk/>
          <pc:sldMk cId="2847215801" sldId="1678"/>
        </pc:sldMkLst>
        <pc:spChg chg="add del mod">
          <ac:chgData name="HALL, EMMA (PGR)" userId="de357696-bbf4-439b-b6da-cc918242df62" providerId="ADAL" clId="{7BC64714-A564-4277-899D-6791C8BD14B2}" dt="2024-03-19T20:25:50.446" v="4"/>
          <ac:spMkLst>
            <pc:docMk/>
            <pc:sldMk cId="2847215801" sldId="1678"/>
            <ac:spMk id="3" creationId="{68D46B18-BE64-B0B6-1BF0-5271E1631599}"/>
          </ac:spMkLst>
        </pc:spChg>
        <pc:spChg chg="add mod">
          <ac:chgData name="HALL, EMMA (PGR)" userId="de357696-bbf4-439b-b6da-cc918242df62" providerId="ADAL" clId="{7BC64714-A564-4277-899D-6791C8BD14B2}" dt="2024-03-19T20:42:41.139" v="465" actId="14100"/>
          <ac:spMkLst>
            <pc:docMk/>
            <pc:sldMk cId="2847215801" sldId="1678"/>
            <ac:spMk id="4" creationId="{685096B1-D952-2A7F-742B-64B34A21DA86}"/>
          </ac:spMkLst>
        </pc:spChg>
        <pc:spChg chg="mod">
          <ac:chgData name="HALL, EMMA (PGR)" userId="de357696-bbf4-439b-b6da-cc918242df62" providerId="ADAL" clId="{7BC64714-A564-4277-899D-6791C8BD14B2}" dt="2024-03-19T20:42:35.993" v="464" actId="1076"/>
          <ac:spMkLst>
            <pc:docMk/>
            <pc:sldMk cId="2847215801" sldId="1678"/>
            <ac:spMk id="7" creationId="{C038E3B5-08EB-FC8F-8136-FE15E8D41259}"/>
          </ac:spMkLst>
        </pc:spChg>
        <pc:spChg chg="add mod">
          <ac:chgData name="HALL, EMMA (PGR)" userId="de357696-bbf4-439b-b6da-cc918242df62" providerId="ADAL" clId="{7BC64714-A564-4277-899D-6791C8BD14B2}" dt="2024-03-19T20:42:50.493" v="470" actId="1035"/>
          <ac:spMkLst>
            <pc:docMk/>
            <pc:sldMk cId="2847215801" sldId="1678"/>
            <ac:spMk id="8" creationId="{FEE46ABB-C106-6AAC-D8C7-91227AED017C}"/>
          </ac:spMkLst>
        </pc:spChg>
        <pc:spChg chg="add del mod">
          <ac:chgData name="HALL, EMMA (PGR)" userId="de357696-bbf4-439b-b6da-cc918242df62" providerId="ADAL" clId="{7BC64714-A564-4277-899D-6791C8BD14B2}" dt="2024-03-19T20:41:07.716" v="439" actId="478"/>
          <ac:spMkLst>
            <pc:docMk/>
            <pc:sldMk cId="2847215801" sldId="1678"/>
            <ac:spMk id="10" creationId="{94793121-2746-48C9-1911-0A3A88269EC3}"/>
          </ac:spMkLst>
        </pc:spChg>
        <pc:picChg chg="del mod">
          <ac:chgData name="HALL, EMMA (PGR)" userId="de357696-bbf4-439b-b6da-cc918242df62" providerId="ADAL" clId="{7BC64714-A564-4277-899D-6791C8BD14B2}" dt="2024-03-19T20:37:49.450" v="249" actId="478"/>
          <ac:picMkLst>
            <pc:docMk/>
            <pc:sldMk cId="2847215801" sldId="1678"/>
            <ac:picMk id="5" creationId="{6F28D722-93BE-AC70-3491-96691A911C75}"/>
          </ac:picMkLst>
        </pc:picChg>
        <pc:picChg chg="del mod ord">
          <ac:chgData name="HALL, EMMA (PGR)" userId="de357696-bbf4-439b-b6da-cc918242df62" providerId="ADAL" clId="{7BC64714-A564-4277-899D-6791C8BD14B2}" dt="2024-03-19T20:41:02.423" v="438" actId="478"/>
          <ac:picMkLst>
            <pc:docMk/>
            <pc:sldMk cId="2847215801" sldId="1678"/>
            <ac:picMk id="6" creationId="{6581F560-11DA-B2A1-3D05-3E0742C93FD0}"/>
          </ac:picMkLst>
        </pc:picChg>
      </pc:sldChg>
      <pc:sldChg chg="addSp delSp modSp mod setBg">
        <pc:chgData name="HALL, EMMA (PGR)" userId="de357696-bbf4-439b-b6da-cc918242df62" providerId="ADAL" clId="{7BC64714-A564-4277-899D-6791C8BD14B2}" dt="2024-03-19T20:35:35.767" v="223" actId="404"/>
        <pc:sldMkLst>
          <pc:docMk/>
          <pc:sldMk cId="3858001894" sldId="1679"/>
        </pc:sldMkLst>
        <pc:spChg chg="mod">
          <ac:chgData name="HALL, EMMA (PGR)" userId="de357696-bbf4-439b-b6da-cc918242df62" providerId="ADAL" clId="{7BC64714-A564-4277-899D-6791C8BD14B2}" dt="2024-03-19T20:34:40.044" v="168" actId="13926"/>
          <ac:spMkLst>
            <pc:docMk/>
            <pc:sldMk cId="3858001894" sldId="1679"/>
            <ac:spMk id="2" creationId="{64857EA3-3655-0C68-B18C-B5F6915CA63C}"/>
          </ac:spMkLst>
        </pc:spChg>
        <pc:spChg chg="add mod">
          <ac:chgData name="HALL, EMMA (PGR)" userId="de357696-bbf4-439b-b6da-cc918242df62" providerId="ADAL" clId="{7BC64714-A564-4277-899D-6791C8BD14B2}" dt="2024-03-19T20:35:35.767" v="223" actId="404"/>
          <ac:spMkLst>
            <pc:docMk/>
            <pc:sldMk cId="3858001894" sldId="1679"/>
            <ac:spMk id="3" creationId="{279B0049-D1E2-E5BB-9BB9-534A709DDEC3}"/>
          </ac:spMkLst>
        </pc:spChg>
        <pc:spChg chg="mod">
          <ac:chgData name="HALL, EMMA (PGR)" userId="de357696-bbf4-439b-b6da-cc918242df62" providerId="ADAL" clId="{7BC64714-A564-4277-899D-6791C8BD14B2}" dt="2024-03-19T20:34:34.721" v="164" actId="26606"/>
          <ac:spMkLst>
            <pc:docMk/>
            <pc:sldMk cId="3858001894" sldId="1679"/>
            <ac:spMk id="4" creationId="{EC6984AB-9EBA-BE68-1934-9065391691A8}"/>
          </ac:spMkLst>
        </pc:spChg>
        <pc:spChg chg="add del">
          <ac:chgData name="HALL, EMMA (PGR)" userId="de357696-bbf4-439b-b6da-cc918242df62" providerId="ADAL" clId="{7BC64714-A564-4277-899D-6791C8BD14B2}" dt="2024-03-19T20:34:34.689" v="163" actId="26606"/>
          <ac:spMkLst>
            <pc:docMk/>
            <pc:sldMk cId="3858001894" sldId="1679"/>
            <ac:spMk id="1037" creationId="{89C8D586-1ECD-4981-BED2-97336112C0AD}"/>
          </ac:spMkLst>
        </pc:spChg>
        <pc:spChg chg="add">
          <ac:chgData name="HALL, EMMA (PGR)" userId="de357696-bbf4-439b-b6da-cc918242df62" providerId="ADAL" clId="{7BC64714-A564-4277-899D-6791C8BD14B2}" dt="2024-03-19T20:34:34.721" v="164" actId="26606"/>
          <ac:spMkLst>
            <pc:docMk/>
            <pc:sldMk cId="3858001894" sldId="1679"/>
            <ac:spMk id="1043" creationId="{504B0465-3B07-49BF-BEA7-D81476246293}"/>
          </ac:spMkLst>
        </pc:spChg>
        <pc:spChg chg="add">
          <ac:chgData name="HALL, EMMA (PGR)" userId="de357696-bbf4-439b-b6da-cc918242df62" providerId="ADAL" clId="{7BC64714-A564-4277-899D-6791C8BD14B2}" dt="2024-03-19T20:34:34.721" v="164" actId="26606"/>
          <ac:spMkLst>
            <pc:docMk/>
            <pc:sldMk cId="3858001894" sldId="1679"/>
            <ac:spMk id="1045" creationId="{49B7FFA5-14CB-4A4F-9BCC-CA3AA5D9D276}"/>
          </ac:spMkLst>
        </pc:spChg>
        <pc:spChg chg="add">
          <ac:chgData name="HALL, EMMA (PGR)" userId="de357696-bbf4-439b-b6da-cc918242df62" providerId="ADAL" clId="{7BC64714-A564-4277-899D-6791C8BD14B2}" dt="2024-03-19T20:34:34.721" v="164" actId="26606"/>
          <ac:spMkLst>
            <pc:docMk/>
            <pc:sldMk cId="3858001894" sldId="1679"/>
            <ac:spMk id="1047" creationId="{04E48745-7512-4EC2-9E20-9092D12150CA}"/>
          </ac:spMkLst>
        </pc:spChg>
        <pc:spChg chg="add">
          <ac:chgData name="HALL, EMMA (PGR)" userId="de357696-bbf4-439b-b6da-cc918242df62" providerId="ADAL" clId="{7BC64714-A564-4277-899D-6791C8BD14B2}" dt="2024-03-19T20:34:34.721" v="164" actId="26606"/>
          <ac:spMkLst>
            <pc:docMk/>
            <pc:sldMk cId="3858001894" sldId="1679"/>
            <ac:spMk id="1049" creationId="{E009DD9B-5EE2-4C0D-8B2B-351C8C102205}"/>
          </ac:spMkLst>
        </pc:spChg>
        <pc:spChg chg="add">
          <ac:chgData name="HALL, EMMA (PGR)" userId="de357696-bbf4-439b-b6da-cc918242df62" providerId="ADAL" clId="{7BC64714-A564-4277-899D-6791C8BD14B2}" dt="2024-03-19T20:34:34.721" v="164" actId="26606"/>
          <ac:spMkLst>
            <pc:docMk/>
            <pc:sldMk cId="3858001894" sldId="1679"/>
            <ac:spMk id="1050" creationId="{E720DB99-7745-4E75-9D96-AAB6D55C531E}"/>
          </ac:spMkLst>
        </pc:spChg>
        <pc:spChg chg="add">
          <ac:chgData name="HALL, EMMA (PGR)" userId="de357696-bbf4-439b-b6da-cc918242df62" providerId="ADAL" clId="{7BC64714-A564-4277-899D-6791C8BD14B2}" dt="2024-03-19T20:34:34.721" v="164" actId="26606"/>
          <ac:spMkLst>
            <pc:docMk/>
            <pc:sldMk cId="3858001894" sldId="1679"/>
            <ac:spMk id="1051" creationId="{D68803C4-E159-4360-B7BB-74205C8F782D}"/>
          </ac:spMkLst>
        </pc:spChg>
        <pc:grpChg chg="add del">
          <ac:chgData name="HALL, EMMA (PGR)" userId="de357696-bbf4-439b-b6da-cc918242df62" providerId="ADAL" clId="{7BC64714-A564-4277-899D-6791C8BD14B2}" dt="2024-03-19T20:34:34.689" v="163" actId="26606"/>
          <ac:grpSpMkLst>
            <pc:docMk/>
            <pc:sldMk cId="3858001894" sldId="1679"/>
            <ac:grpSpMk id="1033" creationId="{16DBFAD4-B5FC-442B-A283-381B01B195F7}"/>
          </ac:grpSpMkLst>
        </pc:grpChg>
        <pc:grpChg chg="add del">
          <ac:chgData name="HALL, EMMA (PGR)" userId="de357696-bbf4-439b-b6da-cc918242df62" providerId="ADAL" clId="{7BC64714-A564-4277-899D-6791C8BD14B2}" dt="2024-03-19T20:34:34.689" v="163" actId="26606"/>
          <ac:grpSpMkLst>
            <pc:docMk/>
            <pc:sldMk cId="3858001894" sldId="1679"/>
            <ac:grpSpMk id="1039" creationId="{AF001A23-2767-4A31-BD30-56112DE9527E}"/>
          </ac:grpSpMkLst>
        </pc:grpChg>
        <pc:grpChg chg="add">
          <ac:chgData name="HALL, EMMA (PGR)" userId="de357696-bbf4-439b-b6da-cc918242df62" providerId="ADAL" clId="{7BC64714-A564-4277-899D-6791C8BD14B2}" dt="2024-03-19T20:34:34.721" v="164" actId="26606"/>
          <ac:grpSpMkLst>
            <pc:docMk/>
            <pc:sldMk cId="3858001894" sldId="1679"/>
            <ac:grpSpMk id="1044" creationId="{16DBFAD4-B5FC-442B-A283-381B01B195F7}"/>
          </ac:grpSpMkLst>
        </pc:grpChg>
        <pc:picChg chg="mod">
          <ac:chgData name="HALL, EMMA (PGR)" userId="de357696-bbf4-439b-b6da-cc918242df62" providerId="ADAL" clId="{7BC64714-A564-4277-899D-6791C8BD14B2}" dt="2024-03-19T20:34:38.810" v="166" actId="27614"/>
          <ac:picMkLst>
            <pc:docMk/>
            <pc:sldMk cId="3858001894" sldId="1679"/>
            <ac:picMk id="1028" creationId="{EB89DC0B-705A-EB10-771C-D493482F4B4A}"/>
          </ac:picMkLst>
        </pc:picChg>
      </pc:sldChg>
    </pc:docChg>
  </pc:docChgLst>
  <pc:docChgLst>
    <pc:chgData name="HALL, EMMA (PGR)" userId="de357696-bbf4-439b-b6da-cc918242df62" providerId="ADAL" clId="{626650AD-0801-475F-A7E7-D7A485100E42}"/>
    <pc:docChg chg="modSld">
      <pc:chgData name="HALL, EMMA (PGR)" userId="de357696-bbf4-439b-b6da-cc918242df62" providerId="ADAL" clId="{626650AD-0801-475F-A7E7-D7A485100E42}" dt="2023-10-14T16:10:39.887" v="2" actId="1076"/>
      <pc:docMkLst>
        <pc:docMk/>
      </pc:docMkLst>
      <pc:sldChg chg="addSp modSp mod">
        <pc:chgData name="HALL, EMMA (PGR)" userId="de357696-bbf4-439b-b6da-cc918242df62" providerId="ADAL" clId="{626650AD-0801-475F-A7E7-D7A485100E42}" dt="2023-10-14T16:10:39.887" v="2" actId="1076"/>
        <pc:sldMkLst>
          <pc:docMk/>
          <pc:sldMk cId="2115966810" sldId="256"/>
        </pc:sldMkLst>
        <pc:picChg chg="add mod">
          <ac:chgData name="HALL, EMMA (PGR)" userId="de357696-bbf4-439b-b6da-cc918242df62" providerId="ADAL" clId="{626650AD-0801-475F-A7E7-D7A485100E42}" dt="2023-10-14T16:10:39.887" v="2" actId="1076"/>
          <ac:picMkLst>
            <pc:docMk/>
            <pc:sldMk cId="2115966810" sldId="256"/>
            <ac:picMk id="5" creationId="{202948ED-61B5-8649-870F-3E70CDB6C2F4}"/>
          </ac:picMkLst>
        </pc:picChg>
        <pc:picChg chg="add mod">
          <ac:chgData name="HALL, EMMA (PGR)" userId="de357696-bbf4-439b-b6da-cc918242df62" providerId="ADAL" clId="{626650AD-0801-475F-A7E7-D7A485100E42}" dt="2023-10-14T16:10:39.887" v="2" actId="1076"/>
          <ac:picMkLst>
            <pc:docMk/>
            <pc:sldMk cId="2115966810" sldId="256"/>
            <ac:picMk id="6" creationId="{27ECDF10-57B2-B3CD-C1E6-4BB3EC8B19E8}"/>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471830-E449-4DF2-AA19-5AE60D2A6553}"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F7576F2-0620-4F28-A0EE-7204CAED2AF8}" type="slidenum">
              <a:rPr lang="en-GB" smtClean="0"/>
              <a:t>‹#›</a:t>
            </a:fld>
            <a:endParaRPr lang="en-GB"/>
          </a:p>
        </p:txBody>
      </p:sp>
    </p:spTree>
    <p:extLst>
      <p:ext uri="{BB962C8B-B14F-4D97-AF65-F5344CB8AC3E}">
        <p14:creationId xmlns:p14="http://schemas.microsoft.com/office/powerpoint/2010/main" val="52774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71830-E449-4DF2-AA19-5AE60D2A6553}"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7576F2-0620-4F28-A0EE-7204CAED2AF8}" type="slidenum">
              <a:rPr lang="en-GB" smtClean="0"/>
              <a:t>‹#›</a:t>
            </a:fld>
            <a:endParaRPr lang="en-GB"/>
          </a:p>
        </p:txBody>
      </p:sp>
    </p:spTree>
    <p:extLst>
      <p:ext uri="{BB962C8B-B14F-4D97-AF65-F5344CB8AC3E}">
        <p14:creationId xmlns:p14="http://schemas.microsoft.com/office/powerpoint/2010/main" val="405393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71830-E449-4DF2-AA19-5AE60D2A6553}"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7576F2-0620-4F28-A0EE-7204CAED2AF8}" type="slidenum">
              <a:rPr lang="en-GB" smtClean="0"/>
              <a:t>‹#›</a:t>
            </a:fld>
            <a:endParaRPr lang="en-GB"/>
          </a:p>
        </p:txBody>
      </p:sp>
    </p:spTree>
    <p:extLst>
      <p:ext uri="{BB962C8B-B14F-4D97-AF65-F5344CB8AC3E}">
        <p14:creationId xmlns:p14="http://schemas.microsoft.com/office/powerpoint/2010/main" val="168437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71830-E449-4DF2-AA19-5AE60D2A6553}"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7576F2-0620-4F28-A0EE-7204CAED2AF8}" type="slidenum">
              <a:rPr lang="en-GB" smtClean="0"/>
              <a:t>‹#›</a:t>
            </a:fld>
            <a:endParaRPr lang="en-GB"/>
          </a:p>
        </p:txBody>
      </p:sp>
    </p:spTree>
    <p:extLst>
      <p:ext uri="{BB962C8B-B14F-4D97-AF65-F5344CB8AC3E}">
        <p14:creationId xmlns:p14="http://schemas.microsoft.com/office/powerpoint/2010/main" val="37743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8471830-E449-4DF2-AA19-5AE60D2A6553}" type="datetimeFigureOut">
              <a:rPr lang="en-GB" smtClean="0"/>
              <a:t>19/03/2024</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F7576F2-0620-4F28-A0EE-7204CAED2AF8}" type="slidenum">
              <a:rPr lang="en-GB" smtClean="0"/>
              <a:t>‹#›</a:t>
            </a:fld>
            <a:endParaRPr lang="en-GB"/>
          </a:p>
        </p:txBody>
      </p:sp>
    </p:spTree>
    <p:extLst>
      <p:ext uri="{BB962C8B-B14F-4D97-AF65-F5344CB8AC3E}">
        <p14:creationId xmlns:p14="http://schemas.microsoft.com/office/powerpoint/2010/main" val="243311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471830-E449-4DF2-AA19-5AE60D2A6553}"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7576F2-0620-4F28-A0EE-7204CAED2AF8}" type="slidenum">
              <a:rPr lang="en-GB" smtClean="0"/>
              <a:t>‹#›</a:t>
            </a:fld>
            <a:endParaRPr lang="en-GB"/>
          </a:p>
        </p:txBody>
      </p:sp>
    </p:spTree>
    <p:extLst>
      <p:ext uri="{BB962C8B-B14F-4D97-AF65-F5344CB8AC3E}">
        <p14:creationId xmlns:p14="http://schemas.microsoft.com/office/powerpoint/2010/main" val="374865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471830-E449-4DF2-AA19-5AE60D2A6553}" type="datetimeFigureOut">
              <a:rPr lang="en-GB" smtClean="0"/>
              <a:t>19/03/2024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7576F2-0620-4F28-A0EE-7204CAED2AF8}" type="slidenum">
              <a:rPr lang="en-GB" smtClean="0"/>
              <a:t>‹#›</a:t>
            </a:fld>
            <a:endParaRPr lang="en-GB"/>
          </a:p>
        </p:txBody>
      </p:sp>
    </p:spTree>
    <p:extLst>
      <p:ext uri="{BB962C8B-B14F-4D97-AF65-F5344CB8AC3E}">
        <p14:creationId xmlns:p14="http://schemas.microsoft.com/office/powerpoint/2010/main" val="427385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471830-E449-4DF2-AA19-5AE60D2A6553}" type="datetimeFigureOut">
              <a:rPr lang="en-GB" smtClean="0"/>
              <a:t>19/03/2024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7576F2-0620-4F28-A0EE-7204CAED2AF8}" type="slidenum">
              <a:rPr lang="en-GB" smtClean="0"/>
              <a:t>‹#›</a:t>
            </a:fld>
            <a:endParaRPr lang="en-GB"/>
          </a:p>
        </p:txBody>
      </p:sp>
    </p:spTree>
    <p:extLst>
      <p:ext uri="{BB962C8B-B14F-4D97-AF65-F5344CB8AC3E}">
        <p14:creationId xmlns:p14="http://schemas.microsoft.com/office/powerpoint/2010/main" val="271123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71830-E449-4DF2-AA19-5AE60D2A6553}" type="datetimeFigureOut">
              <a:rPr lang="en-GB" smtClean="0"/>
              <a:t>19/03/2024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7576F2-0620-4F28-A0EE-7204CAED2AF8}" type="slidenum">
              <a:rPr lang="en-GB" smtClean="0"/>
              <a:t>‹#›</a:t>
            </a:fld>
            <a:endParaRPr lang="en-GB"/>
          </a:p>
        </p:txBody>
      </p:sp>
    </p:spTree>
    <p:extLst>
      <p:ext uri="{BB962C8B-B14F-4D97-AF65-F5344CB8AC3E}">
        <p14:creationId xmlns:p14="http://schemas.microsoft.com/office/powerpoint/2010/main" val="336427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71830-E449-4DF2-AA19-5AE60D2A6553}"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F7576F2-0620-4F28-A0EE-7204CAED2AF8}" type="slidenum">
              <a:rPr lang="en-GB" smtClean="0"/>
              <a:t>‹#›</a:t>
            </a:fld>
            <a:endParaRPr lang="en-GB"/>
          </a:p>
        </p:txBody>
      </p:sp>
    </p:spTree>
    <p:extLst>
      <p:ext uri="{BB962C8B-B14F-4D97-AF65-F5344CB8AC3E}">
        <p14:creationId xmlns:p14="http://schemas.microsoft.com/office/powerpoint/2010/main" val="21839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71830-E449-4DF2-AA19-5AE60D2A6553}" type="datetimeFigureOut">
              <a:rPr lang="en-GB" smtClean="0"/>
              <a:t>19/03/2024</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F7576F2-0620-4F28-A0EE-7204CAED2AF8}" type="slidenum">
              <a:rPr lang="en-GB" smtClean="0"/>
              <a:t>‹#›</a:t>
            </a:fld>
            <a:endParaRPr lang="en-GB"/>
          </a:p>
        </p:txBody>
      </p:sp>
    </p:spTree>
    <p:extLst>
      <p:ext uri="{BB962C8B-B14F-4D97-AF65-F5344CB8AC3E}">
        <p14:creationId xmlns:p14="http://schemas.microsoft.com/office/powerpoint/2010/main" val="28586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8471830-E449-4DF2-AA19-5AE60D2A6553}" type="datetimeFigureOut">
              <a:rPr lang="en-GB" smtClean="0"/>
              <a:t>19/03/2024</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F7576F2-0620-4F28-A0EE-7204CAED2AF8}" type="slidenum">
              <a:rPr lang="en-GB" smtClean="0"/>
              <a:t>‹#›</a:t>
            </a:fld>
            <a:endParaRPr lang="en-GB"/>
          </a:p>
        </p:txBody>
      </p:sp>
    </p:spTree>
    <p:extLst>
      <p:ext uri="{BB962C8B-B14F-4D97-AF65-F5344CB8AC3E}">
        <p14:creationId xmlns:p14="http://schemas.microsoft.com/office/powerpoint/2010/main" val="3489770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commons.wikimedia.org/wiki/File:Peacock_Fern_(Selaginella_wildenowii)_(8681119528).jpg" TargetMode="External"/><Relationship Id="rId3" Type="http://schemas.microsoft.com/office/2007/relationships/hdphoto" Target="../media/hdphoto2.wdp"/><Relationship Id="rId7"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L5xOMTKf2A"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youtu.be/i3tTZAZT65I" TargetMode="External"/><Relationship Id="rId3" Type="http://schemas.microsoft.com/office/2007/relationships/hdphoto" Target="../media/hdphoto1.wdp"/><Relationship Id="rId7" Type="http://schemas.openxmlformats.org/officeDocument/2006/relationships/hyperlink" Target="https://youtu.be/NwvOmp131e4" TargetMode="Externa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9.JPG"/><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AE89-02FE-56FE-D814-D20D1BDEB674}"/>
              </a:ext>
            </a:extLst>
          </p:cNvPr>
          <p:cNvSpPr>
            <a:spLocks noGrp="1"/>
          </p:cNvSpPr>
          <p:nvPr>
            <p:ph type="ctrTitle"/>
          </p:nvPr>
        </p:nvSpPr>
        <p:spPr/>
        <p:txBody>
          <a:bodyPr/>
          <a:lstStyle/>
          <a:p>
            <a:r>
              <a:rPr lang="en-GB" dirty="0"/>
              <a:t>Exploring nature </a:t>
            </a:r>
          </a:p>
        </p:txBody>
      </p:sp>
      <p:sp>
        <p:nvSpPr>
          <p:cNvPr id="3" name="Subtitle 2">
            <a:extLst>
              <a:ext uri="{FF2B5EF4-FFF2-40B4-BE49-F238E27FC236}">
                <a16:creationId xmlns:a16="http://schemas.microsoft.com/office/drawing/2014/main" id="{2782B581-7863-BC0F-3ACE-C50AFADA2DF6}"/>
              </a:ext>
            </a:extLst>
          </p:cNvPr>
          <p:cNvSpPr>
            <a:spLocks noGrp="1"/>
          </p:cNvSpPr>
          <p:nvPr>
            <p:ph type="subTitle" idx="1"/>
          </p:nvPr>
        </p:nvSpPr>
        <p:spPr/>
        <p:txBody>
          <a:bodyPr/>
          <a:lstStyle/>
          <a:p>
            <a:r>
              <a:rPr lang="en-GB" dirty="0"/>
              <a:t>LO: </a:t>
            </a:r>
            <a:r>
              <a:rPr lang="en-GB" sz="2400" dirty="0">
                <a:latin typeface="Abadi" panose="020B0604020104020204" pitchFamily="34" charset="0"/>
              </a:rPr>
              <a:t>Why and how does Toni Morrison craft her novel relying on nature and animal imagery? </a:t>
            </a:r>
            <a:endParaRPr lang="en-GB" dirty="0"/>
          </a:p>
        </p:txBody>
      </p:sp>
      <p:sp>
        <p:nvSpPr>
          <p:cNvPr id="4" name="Star: 7 Points 3">
            <a:extLst>
              <a:ext uri="{FF2B5EF4-FFF2-40B4-BE49-F238E27FC236}">
                <a16:creationId xmlns:a16="http://schemas.microsoft.com/office/drawing/2014/main" id="{1432E334-0928-5460-7C95-EFC6FF653531}"/>
              </a:ext>
            </a:extLst>
          </p:cNvPr>
          <p:cNvSpPr/>
          <p:nvPr/>
        </p:nvSpPr>
        <p:spPr>
          <a:xfrm>
            <a:off x="6966285" y="-469233"/>
            <a:ext cx="5931568" cy="475247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dirty="0"/>
          </a:p>
          <a:p>
            <a:pPr algn="ctr">
              <a:spcBef>
                <a:spcPts val="600"/>
              </a:spcBef>
            </a:pPr>
            <a:r>
              <a:rPr lang="en-GB" dirty="0"/>
              <a:t>In what ways is it significant that Amy Denver suggests </a:t>
            </a:r>
            <a:r>
              <a:rPr lang="en-GB" dirty="0" err="1"/>
              <a:t>Sethe’s</a:t>
            </a:r>
            <a:r>
              <a:rPr lang="en-GB" dirty="0"/>
              <a:t> scar looks like a tree?</a:t>
            </a:r>
          </a:p>
          <a:p>
            <a:pPr algn="ctr">
              <a:spcBef>
                <a:spcPts val="600"/>
              </a:spcBef>
            </a:pPr>
            <a:r>
              <a:rPr lang="en-GB" dirty="0"/>
              <a:t>Map out this ,metaphor – what is the difference between a scar and a tree? </a:t>
            </a:r>
          </a:p>
          <a:p>
            <a:pPr algn="ctr">
              <a:spcBef>
                <a:spcPts val="600"/>
              </a:spcBef>
            </a:pPr>
            <a:r>
              <a:rPr lang="en-GB" dirty="0"/>
              <a:t>What happens when we describe a scar to be like a tree? </a:t>
            </a:r>
          </a:p>
        </p:txBody>
      </p:sp>
      <p:pic>
        <p:nvPicPr>
          <p:cNvPr id="5" name="Picture 4" descr="A blue and black logo&#10;&#10;Description automatically generated">
            <a:extLst>
              <a:ext uri="{FF2B5EF4-FFF2-40B4-BE49-F238E27FC236}">
                <a16:creationId xmlns:a16="http://schemas.microsoft.com/office/drawing/2014/main" id="{202948ED-61B5-8649-870F-3E70CDB6C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 y="5472724"/>
            <a:ext cx="1278948" cy="685150"/>
          </a:xfrm>
          <a:prstGeom prst="rect">
            <a:avLst/>
          </a:prstGeom>
        </p:spPr>
      </p:pic>
      <p:pic>
        <p:nvPicPr>
          <p:cNvPr id="6" name="Picture 5" descr="A flag with red white and blue stripes&#10;&#10;Description automatically generated">
            <a:extLst>
              <a:ext uri="{FF2B5EF4-FFF2-40B4-BE49-F238E27FC236}">
                <a16:creationId xmlns:a16="http://schemas.microsoft.com/office/drawing/2014/main" id="{27ECDF10-57B2-B3CD-C1E6-4BB3EC8B1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702" y="5463477"/>
            <a:ext cx="1383926" cy="750025"/>
          </a:xfrm>
          <a:prstGeom prst="rect">
            <a:avLst/>
          </a:prstGeom>
        </p:spPr>
      </p:pic>
    </p:spTree>
    <p:extLst>
      <p:ext uri="{BB962C8B-B14F-4D97-AF65-F5344CB8AC3E}">
        <p14:creationId xmlns:p14="http://schemas.microsoft.com/office/powerpoint/2010/main" val="211596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E40B42-328B-834E-47A1-5094F4648A88}"/>
              </a:ext>
            </a:extLst>
          </p:cNvPr>
          <p:cNvSpPr>
            <a:spLocks noGrp="1"/>
          </p:cNvSpPr>
          <p:nvPr>
            <p:ph type="title"/>
          </p:nvPr>
        </p:nvSpPr>
        <p:spPr>
          <a:xfrm>
            <a:off x="204537" y="43804"/>
            <a:ext cx="10923711" cy="3385196"/>
          </a:xfrm>
        </p:spPr>
        <p:txBody>
          <a:bodyPr>
            <a:normAutofit fontScale="90000"/>
          </a:bodyPr>
          <a:lstStyle/>
          <a:p>
            <a:r>
              <a:rPr lang="en-GB" sz="3200" b="1" cap="none" dirty="0">
                <a:solidFill>
                  <a:schemeClr val="tx1"/>
                </a:solidFill>
                <a:highlight>
                  <a:srgbClr val="FFFF00"/>
                </a:highlight>
                <a:latin typeface="Abadi" panose="020B0604020104020204" pitchFamily="34" charset="0"/>
              </a:rPr>
              <a:t>Explore </a:t>
            </a:r>
            <a:r>
              <a:rPr lang="en-GB" sz="3200" b="1" cap="none" dirty="0" err="1">
                <a:solidFill>
                  <a:schemeClr val="tx1"/>
                </a:solidFill>
                <a:highlight>
                  <a:srgbClr val="FFFF00"/>
                </a:highlight>
                <a:latin typeface="Abadi" panose="020B0604020104020204" pitchFamily="34" charset="0"/>
              </a:rPr>
              <a:t>Sethe’s</a:t>
            </a:r>
            <a:r>
              <a:rPr lang="en-GB" sz="3200" b="1" cap="none" dirty="0">
                <a:solidFill>
                  <a:schemeClr val="tx1"/>
                </a:solidFill>
                <a:highlight>
                  <a:srgbClr val="FFFF00"/>
                </a:highlight>
                <a:latin typeface="Abadi" panose="020B0604020104020204" pitchFamily="34" charset="0"/>
              </a:rPr>
              <a:t> escape </a:t>
            </a:r>
            <a:br>
              <a:rPr lang="en-GB" sz="3200" b="1" cap="none" dirty="0">
                <a:solidFill>
                  <a:schemeClr val="tx1"/>
                </a:solidFill>
                <a:highlight>
                  <a:srgbClr val="FFFF00"/>
                </a:highlight>
                <a:latin typeface="Abadi" panose="020B0604020104020204" pitchFamily="34" charset="0"/>
              </a:rPr>
            </a:br>
            <a:r>
              <a:rPr lang="en-GB" sz="3200" cap="none" dirty="0">
                <a:solidFill>
                  <a:schemeClr val="tx1"/>
                </a:solidFill>
                <a:latin typeface="Abadi" panose="020B0604020104020204" pitchFamily="34" charset="0"/>
              </a:rPr>
              <a:t>On A3 sheets, track the escape narrative from one symbolic image to the next; add quotations and annotate how these figurative elements shape the narrative </a:t>
            </a:r>
            <a:br>
              <a:rPr lang="en-GB" sz="3200" cap="none" dirty="0">
                <a:solidFill>
                  <a:schemeClr val="tx1"/>
                </a:solidFill>
                <a:latin typeface="Abadi" panose="020B0604020104020204" pitchFamily="34" charset="0"/>
              </a:rPr>
            </a:br>
            <a:r>
              <a:rPr lang="en-GB" sz="3200" cap="none" dirty="0">
                <a:solidFill>
                  <a:schemeClr val="tx1"/>
                </a:solidFill>
                <a:highlight>
                  <a:srgbClr val="FFFF00"/>
                </a:highlight>
                <a:latin typeface="Abadi" panose="020B0604020104020204" pitchFamily="34" charset="0"/>
              </a:rPr>
              <a:t>Evaluate: Which images are related to nature, which are related to man-made culture? Which dominates? How does </a:t>
            </a:r>
            <a:r>
              <a:rPr lang="en-GB" sz="3200" cap="none" dirty="0" err="1">
                <a:solidFill>
                  <a:schemeClr val="tx1"/>
                </a:solidFill>
                <a:highlight>
                  <a:srgbClr val="FFFF00"/>
                </a:highlight>
                <a:latin typeface="Abadi" panose="020B0604020104020204" pitchFamily="34" charset="0"/>
              </a:rPr>
              <a:t>Sethe</a:t>
            </a:r>
            <a:r>
              <a:rPr lang="en-GB" sz="3200" cap="none" dirty="0">
                <a:solidFill>
                  <a:schemeClr val="tx1"/>
                </a:solidFill>
                <a:highlight>
                  <a:srgbClr val="FFFF00"/>
                </a:highlight>
                <a:latin typeface="Abadi" panose="020B0604020104020204" pitchFamily="34" charset="0"/>
              </a:rPr>
              <a:t> relate to either? </a:t>
            </a:r>
            <a:br>
              <a:rPr lang="en-GB" sz="3200" cap="none" dirty="0">
                <a:solidFill>
                  <a:schemeClr val="tx1"/>
                </a:solidFill>
                <a:highlight>
                  <a:srgbClr val="FFFF00"/>
                </a:highlight>
                <a:latin typeface="Abadi" panose="020B0604020104020204" pitchFamily="34" charset="0"/>
              </a:rPr>
            </a:br>
            <a:endParaRPr lang="en-GB" sz="3200" cap="none" dirty="0">
              <a:solidFill>
                <a:schemeClr val="tx1"/>
              </a:solidFill>
              <a:latin typeface="Abadi" panose="020B0604020104020204" pitchFamily="34" charset="0"/>
            </a:endParaRPr>
          </a:p>
        </p:txBody>
      </p:sp>
      <p:sp>
        <p:nvSpPr>
          <p:cNvPr id="7" name="Content Placeholder 6">
            <a:extLst>
              <a:ext uri="{FF2B5EF4-FFF2-40B4-BE49-F238E27FC236}">
                <a16:creationId xmlns:a16="http://schemas.microsoft.com/office/drawing/2014/main" id="{213744DC-780E-D154-04E7-B95851C73967}"/>
              </a:ext>
            </a:extLst>
          </p:cNvPr>
          <p:cNvSpPr>
            <a:spLocks noGrp="1"/>
          </p:cNvSpPr>
          <p:nvPr>
            <p:ph sz="half" idx="1"/>
          </p:nvPr>
        </p:nvSpPr>
        <p:spPr>
          <a:xfrm>
            <a:off x="328741" y="3174508"/>
            <a:ext cx="5189576" cy="2207701"/>
          </a:xfrm>
          <a:solidFill>
            <a:schemeClr val="tx2">
              <a:lumMod val="20000"/>
              <a:lumOff val="80000"/>
            </a:schemeClr>
          </a:solidFill>
        </p:spPr>
        <p:txBody>
          <a:bodyPr>
            <a:normAutofit fontScale="85000" lnSpcReduction="20000"/>
          </a:bodyPr>
          <a:lstStyle/>
          <a:p>
            <a:pPr marL="0" indent="0">
              <a:buNone/>
            </a:pPr>
            <a:r>
              <a:rPr lang="en-GB" b="1" dirty="0"/>
              <a:t>1. Denver’s birth in </a:t>
            </a:r>
            <a:r>
              <a:rPr lang="en-GB" b="1" dirty="0" err="1"/>
              <a:t>Sethe’s</a:t>
            </a:r>
            <a:r>
              <a:rPr lang="en-GB" b="1" dirty="0"/>
              <a:t> </a:t>
            </a:r>
            <a:r>
              <a:rPr lang="en-GB" b="1" dirty="0" err="1"/>
              <a:t>rememory</a:t>
            </a:r>
            <a:r>
              <a:rPr lang="en-GB" b="1" dirty="0"/>
              <a:t> (36-42)</a:t>
            </a:r>
          </a:p>
          <a:p>
            <a:r>
              <a:rPr lang="en-GB" dirty="0"/>
              <a:t>P. 36: antelope </a:t>
            </a:r>
          </a:p>
          <a:p>
            <a:r>
              <a:rPr lang="en-GB" dirty="0"/>
              <a:t>P. 38: snake </a:t>
            </a:r>
          </a:p>
          <a:p>
            <a:r>
              <a:rPr lang="en-GB" dirty="0"/>
              <a:t>P. 40: velvet</a:t>
            </a:r>
          </a:p>
          <a:p>
            <a:r>
              <a:rPr lang="en-GB" dirty="0"/>
              <a:t>P. 42: imagery relating to death and life </a:t>
            </a:r>
          </a:p>
          <a:p>
            <a:r>
              <a:rPr lang="en-GB" dirty="0"/>
              <a:t>P. 50: A charmed child? </a:t>
            </a:r>
            <a:r>
              <a:rPr lang="en-GB" dirty="0" err="1"/>
              <a:t>Sethe</a:t>
            </a:r>
            <a:r>
              <a:rPr lang="en-GB" dirty="0"/>
              <a:t> telling Paul D about Denver </a:t>
            </a:r>
          </a:p>
        </p:txBody>
      </p:sp>
      <p:sp>
        <p:nvSpPr>
          <p:cNvPr id="9" name="Content Placeholder 8">
            <a:extLst>
              <a:ext uri="{FF2B5EF4-FFF2-40B4-BE49-F238E27FC236}">
                <a16:creationId xmlns:a16="http://schemas.microsoft.com/office/drawing/2014/main" id="{6BF8CBD0-22E8-2E6B-7A77-3791AFD26548}"/>
              </a:ext>
            </a:extLst>
          </p:cNvPr>
          <p:cNvSpPr>
            <a:spLocks noGrp="1"/>
          </p:cNvSpPr>
          <p:nvPr>
            <p:ph sz="half" idx="2"/>
          </p:nvPr>
        </p:nvSpPr>
        <p:spPr>
          <a:xfrm>
            <a:off x="6091989" y="2998482"/>
            <a:ext cx="4786771" cy="2802119"/>
          </a:xfrm>
          <a:solidFill>
            <a:schemeClr val="accent6">
              <a:lumMod val="40000"/>
              <a:lumOff val="60000"/>
            </a:schemeClr>
          </a:solidFill>
        </p:spPr>
        <p:txBody>
          <a:bodyPr>
            <a:normAutofit fontScale="85000" lnSpcReduction="20000"/>
          </a:bodyPr>
          <a:lstStyle/>
          <a:p>
            <a:pPr marL="0" indent="0">
              <a:buNone/>
            </a:pPr>
            <a:r>
              <a:rPr lang="en-GB" b="1" dirty="0"/>
              <a:t>2. Denver and Beloved: Two crossings (88-99)</a:t>
            </a:r>
          </a:p>
          <a:p>
            <a:pPr marL="0" indent="0">
              <a:buNone/>
            </a:pPr>
            <a:r>
              <a:rPr lang="en-GB" i="1" dirty="0"/>
              <a:t>What is the link between Beloved’s memory of a ‘dark’ place and the story of </a:t>
            </a:r>
            <a:r>
              <a:rPr lang="en-GB" i="1" dirty="0" err="1"/>
              <a:t>Sethe’s</a:t>
            </a:r>
            <a:r>
              <a:rPr lang="en-GB" i="1" dirty="0"/>
              <a:t> escape? </a:t>
            </a:r>
          </a:p>
          <a:p>
            <a:r>
              <a:rPr lang="en-GB" dirty="0"/>
              <a:t>P. 91: mossy teeth</a:t>
            </a:r>
          </a:p>
          <a:p>
            <a:r>
              <a:rPr lang="en-GB" dirty="0"/>
              <a:t>P. 92/93: Amy’s “tender-hearted mouth” and the tree</a:t>
            </a:r>
          </a:p>
          <a:p>
            <a:r>
              <a:rPr lang="en-GB" dirty="0"/>
              <a:t>P. 95/96: Lady Button Eyes</a:t>
            </a:r>
          </a:p>
          <a:p>
            <a:r>
              <a:rPr lang="en-GB" dirty="0"/>
              <a:t>P. 98: water</a:t>
            </a:r>
          </a:p>
          <a:p>
            <a:r>
              <a:rPr lang="en-GB" dirty="0"/>
              <a:t>p. 99: </a:t>
            </a:r>
            <a:r>
              <a:rPr lang="en-GB" dirty="0" err="1"/>
              <a:t>bluefern</a:t>
            </a:r>
            <a:r>
              <a:rPr lang="en-GB" dirty="0"/>
              <a:t> </a:t>
            </a:r>
          </a:p>
        </p:txBody>
      </p:sp>
      <p:sp>
        <p:nvSpPr>
          <p:cNvPr id="11" name="TextBox 10">
            <a:extLst>
              <a:ext uri="{FF2B5EF4-FFF2-40B4-BE49-F238E27FC236}">
                <a16:creationId xmlns:a16="http://schemas.microsoft.com/office/drawing/2014/main" id="{70069F29-C2BA-4C51-16D1-FE600042BB20}"/>
              </a:ext>
            </a:extLst>
          </p:cNvPr>
          <p:cNvSpPr txBox="1"/>
          <p:nvPr/>
        </p:nvSpPr>
        <p:spPr>
          <a:xfrm>
            <a:off x="1454909" y="5800601"/>
            <a:ext cx="6096912" cy="923330"/>
          </a:xfrm>
          <a:prstGeom prst="rect">
            <a:avLst/>
          </a:prstGeom>
          <a:solidFill>
            <a:schemeClr val="accent1">
              <a:lumMod val="40000"/>
              <a:lumOff val="60000"/>
            </a:schemeClr>
          </a:solidFill>
        </p:spPr>
        <p:txBody>
          <a:bodyPr wrap="square">
            <a:spAutoFit/>
          </a:bodyPr>
          <a:lstStyle/>
          <a:p>
            <a:r>
              <a:rPr lang="en-GB" b="1" dirty="0"/>
              <a:t>3. Arrived: Stamp Paid and Ella </a:t>
            </a:r>
          </a:p>
          <a:p>
            <a:r>
              <a:rPr lang="en-GB" dirty="0"/>
              <a:t>p.106-111:</a:t>
            </a:r>
          </a:p>
          <a:p>
            <a:r>
              <a:rPr lang="en-GB" dirty="0"/>
              <a:t> from the Ohio river to crystal earrings</a:t>
            </a:r>
          </a:p>
        </p:txBody>
      </p:sp>
    </p:spTree>
    <p:extLst>
      <p:ext uri="{BB962C8B-B14F-4D97-AF65-F5344CB8AC3E}">
        <p14:creationId xmlns:p14="http://schemas.microsoft.com/office/powerpoint/2010/main" val="17723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6" name="Rectangle 2075">
            <a:extLst>
              <a:ext uri="{FF2B5EF4-FFF2-40B4-BE49-F238E27FC236}">
                <a16:creationId xmlns:a16="http://schemas.microsoft.com/office/drawing/2014/main" id="{501EBB4D-E42B-468D-B801-D16CF43E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Rectangle 2077">
            <a:extLst>
              <a:ext uri="{FF2B5EF4-FFF2-40B4-BE49-F238E27FC236}">
                <a16:creationId xmlns:a16="http://schemas.microsoft.com/office/drawing/2014/main" id="{A7FBF63C-B061-4F66-8609-FED8EFFDA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Rectangle 2079">
            <a:extLst>
              <a:ext uri="{FF2B5EF4-FFF2-40B4-BE49-F238E27FC236}">
                <a16:creationId xmlns:a16="http://schemas.microsoft.com/office/drawing/2014/main" id="{D893CC27-5C56-4F6F-9B94-413AE08B9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2" name="Group 2081">
            <a:extLst>
              <a:ext uri="{FF2B5EF4-FFF2-40B4-BE49-F238E27FC236}">
                <a16:creationId xmlns:a16="http://schemas.microsoft.com/office/drawing/2014/main" id="{76D64082-5099-45DC-84A9-81EA54822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83" name="Oval 2082">
              <a:extLst>
                <a:ext uri="{FF2B5EF4-FFF2-40B4-BE49-F238E27FC236}">
                  <a16:creationId xmlns:a16="http://schemas.microsoft.com/office/drawing/2014/main" id="{A9E39E47-E101-4CE1-883E-6C6528BEC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84" name="Oval 2083">
              <a:extLst>
                <a:ext uri="{FF2B5EF4-FFF2-40B4-BE49-F238E27FC236}">
                  <a16:creationId xmlns:a16="http://schemas.microsoft.com/office/drawing/2014/main" id="{2830CD01-B213-47C9-81AD-433E08F7D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86" name="Rectangle 2085">
            <a:extLst>
              <a:ext uri="{FF2B5EF4-FFF2-40B4-BE49-F238E27FC236}">
                <a16:creationId xmlns:a16="http://schemas.microsoft.com/office/drawing/2014/main" id="{D3942243-EB87-47B0-A725-FB513F644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a:extLst>
              <a:ext uri="{FF2B5EF4-FFF2-40B4-BE49-F238E27FC236}">
                <a16:creationId xmlns:a16="http://schemas.microsoft.com/office/drawing/2014/main" id="{A4956A0B-83D5-06F6-495D-46FC860EE0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135" r="3135"/>
          <a:stretch/>
        </p:blipFill>
        <p:spPr bwMode="auto">
          <a:xfrm>
            <a:off x="20" y="1"/>
            <a:ext cx="6015547" cy="4257366"/>
          </a:xfrm>
          <a:prstGeom prst="rect">
            <a:avLst/>
          </a:prstGeom>
          <a:noFill/>
          <a:extLst>
            <a:ext uri="{909E8E84-426E-40DD-AFC4-6F175D3DCCD1}">
              <a14:hiddenFill xmlns:a14="http://schemas.microsoft.com/office/drawing/2010/main">
                <a:solidFill>
                  <a:srgbClr val="FFFFFF"/>
                </a:solidFill>
              </a14:hiddenFill>
            </a:ext>
          </a:extLst>
        </p:spPr>
      </p:pic>
      <p:sp>
        <p:nvSpPr>
          <p:cNvPr id="2088" name="Rectangle 2087">
            <a:extLst>
              <a:ext uri="{FF2B5EF4-FFF2-40B4-BE49-F238E27FC236}">
                <a16:creationId xmlns:a16="http://schemas.microsoft.com/office/drawing/2014/main" id="{51EA2B2F-0614-4D69-B22A-E70BCFCAD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44569-E0AC-3FE9-6535-A43D8CB0B35C}"/>
              </a:ext>
            </a:extLst>
          </p:cNvPr>
          <p:cNvSpPr>
            <a:spLocks noGrp="1"/>
          </p:cNvSpPr>
          <p:nvPr>
            <p:ph type="title" idx="4294967295"/>
          </p:nvPr>
        </p:nvSpPr>
        <p:spPr>
          <a:xfrm>
            <a:off x="1051560" y="4579212"/>
            <a:ext cx="9085940" cy="1472224"/>
          </a:xfrm>
        </p:spPr>
        <p:txBody>
          <a:bodyPr vert="horz" lIns="91440" tIns="45720" rIns="91440" bIns="45720" rtlCol="0" anchor="b">
            <a:normAutofit/>
          </a:bodyPr>
          <a:lstStyle/>
          <a:p>
            <a:pPr>
              <a:lnSpc>
                <a:spcPct val="80000"/>
              </a:lnSpc>
            </a:pPr>
            <a:r>
              <a:rPr lang="en-US" sz="5600" kern="1200" cap="all" baseline="0" dirty="0" err="1">
                <a:blipFill dpi="0" rotWithShape="1">
                  <a:blip r:embed="rId4"/>
                  <a:srcRect/>
                  <a:tile tx="6350" ty="-127000" sx="65000" sy="64000" flip="none" algn="tl"/>
                </a:blipFill>
                <a:latin typeface="+mj-lt"/>
                <a:ea typeface="+mj-ea"/>
                <a:cs typeface="+mj-cs"/>
              </a:rPr>
              <a:t>Bluefern</a:t>
            </a:r>
            <a:r>
              <a:rPr lang="en-US" sz="5600" kern="1200" cap="all" baseline="0" dirty="0">
                <a:blipFill dpi="0" rotWithShape="1">
                  <a:blip r:embed="rId4"/>
                  <a:srcRect/>
                  <a:tile tx="6350" ty="-127000" sx="65000" sy="64000" flip="none" algn="tl"/>
                </a:blipFill>
                <a:latin typeface="+mj-lt"/>
                <a:ea typeface="+mj-ea"/>
                <a:cs typeface="+mj-cs"/>
              </a:rPr>
              <a:t> and the Ohio river</a:t>
            </a:r>
          </a:p>
        </p:txBody>
      </p:sp>
      <p:pic>
        <p:nvPicPr>
          <p:cNvPr id="1026" name="Picture 2">
            <a:extLst>
              <a:ext uri="{FF2B5EF4-FFF2-40B4-BE49-F238E27FC236}">
                <a16:creationId xmlns:a16="http://schemas.microsoft.com/office/drawing/2014/main" id="{2371BAB2-5D0C-6ABD-9748-F613751C30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425" r="8695" b="1"/>
          <a:stretch/>
        </p:blipFill>
        <p:spPr bwMode="auto">
          <a:xfrm>
            <a:off x="6176433" y="-2"/>
            <a:ext cx="6015567" cy="4261104"/>
          </a:xfrm>
          <a:prstGeom prst="rect">
            <a:avLst/>
          </a:prstGeom>
          <a:noFill/>
          <a:extLst>
            <a:ext uri="{909E8E84-426E-40DD-AFC4-6F175D3DCCD1}">
              <a14:hiddenFill xmlns:a14="http://schemas.microsoft.com/office/drawing/2010/main">
                <a:solidFill>
                  <a:srgbClr val="FFFFFF"/>
                </a:solidFill>
              </a14:hiddenFill>
            </a:ext>
          </a:extLst>
        </p:spPr>
      </p:pic>
      <p:grpSp>
        <p:nvGrpSpPr>
          <p:cNvPr id="2090" name="Group 2089">
            <a:extLst>
              <a:ext uri="{FF2B5EF4-FFF2-40B4-BE49-F238E27FC236}">
                <a16:creationId xmlns:a16="http://schemas.microsoft.com/office/drawing/2014/main" id="{74F14128-2B23-48F2-BD56-EA0849FACC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091" name="Oval 2090">
              <a:extLst>
                <a:ext uri="{FF2B5EF4-FFF2-40B4-BE49-F238E27FC236}">
                  <a16:creationId xmlns:a16="http://schemas.microsoft.com/office/drawing/2014/main" id="{1E646914-1486-4A28-BF54-E138E8A7A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92" name="Oval 2091">
              <a:extLst>
                <a:ext uri="{FF2B5EF4-FFF2-40B4-BE49-F238E27FC236}">
                  <a16:creationId xmlns:a16="http://schemas.microsoft.com/office/drawing/2014/main" id="{DD627D15-B201-4E06-B8F9-73B6A6D1E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972405B0-8AAD-F2E6-680C-B35FA1DD1D59}"/>
              </a:ext>
            </a:extLst>
          </p:cNvPr>
          <p:cNvSpPr txBox="1"/>
          <p:nvPr/>
        </p:nvSpPr>
        <p:spPr>
          <a:xfrm>
            <a:off x="0" y="4246418"/>
            <a:ext cx="11928765" cy="261610"/>
          </a:xfrm>
          <a:prstGeom prst="rect">
            <a:avLst/>
          </a:prstGeom>
          <a:noFill/>
        </p:spPr>
        <p:txBody>
          <a:bodyPr wrap="square" rtlCol="0">
            <a:spAutoFit/>
          </a:bodyPr>
          <a:lstStyle/>
          <a:p>
            <a:r>
              <a:rPr lang="en-GB" sz="1100" dirty="0"/>
              <a:t>Images: Left, Ohio River (public domain); Right, peacock fern, photographer: Bernard Dupont, </a:t>
            </a:r>
            <a:r>
              <a:rPr lang="en-GB" sz="1100" dirty="0">
                <a:hlinkClick r:id="rId8"/>
              </a:rPr>
              <a:t>https://commons.wikimedia.org/wiki/File:Peacock_Fern_(Selaginella_wildenowii)_(8681119528).jpg</a:t>
            </a:r>
            <a:r>
              <a:rPr lang="en-GB" sz="1100" dirty="0"/>
              <a:t> </a:t>
            </a:r>
          </a:p>
        </p:txBody>
      </p:sp>
    </p:spTree>
    <p:extLst>
      <p:ext uri="{BB962C8B-B14F-4D97-AF65-F5344CB8AC3E}">
        <p14:creationId xmlns:p14="http://schemas.microsoft.com/office/powerpoint/2010/main" val="341756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BB9BD6-51CD-44C0-6670-254E5C9233BE}"/>
              </a:ext>
            </a:extLst>
          </p:cNvPr>
          <p:cNvSpPr>
            <a:spLocks noGrp="1"/>
          </p:cNvSpPr>
          <p:nvPr>
            <p:ph type="title"/>
          </p:nvPr>
        </p:nvSpPr>
        <p:spPr/>
        <p:txBody>
          <a:bodyPr>
            <a:normAutofit fontScale="90000"/>
          </a:bodyPr>
          <a:lstStyle/>
          <a:p>
            <a:r>
              <a:rPr lang="en-US" sz="8000" dirty="0"/>
              <a:t>How do oral storytelling and folk tales influence Toni Morrison’s style? </a:t>
            </a:r>
            <a:endParaRPr lang="en-GB" dirty="0"/>
          </a:p>
        </p:txBody>
      </p:sp>
      <p:sp>
        <p:nvSpPr>
          <p:cNvPr id="5" name="Text Placeholder 4">
            <a:extLst>
              <a:ext uri="{FF2B5EF4-FFF2-40B4-BE49-F238E27FC236}">
                <a16:creationId xmlns:a16="http://schemas.microsoft.com/office/drawing/2014/main" id="{A7EF9860-58AD-1FFE-58FD-8096B9569CA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55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3ACE-4321-5874-9F18-472718F10F16}"/>
              </a:ext>
            </a:extLst>
          </p:cNvPr>
          <p:cNvSpPr>
            <a:spLocks noGrp="1"/>
          </p:cNvSpPr>
          <p:nvPr>
            <p:ph type="title"/>
          </p:nvPr>
        </p:nvSpPr>
        <p:spPr>
          <a:xfrm>
            <a:off x="297274" y="109510"/>
            <a:ext cx="10830974" cy="1283192"/>
          </a:xfrm>
        </p:spPr>
        <p:txBody>
          <a:bodyPr>
            <a:noAutofit/>
          </a:bodyPr>
          <a:lstStyle/>
          <a:p>
            <a:r>
              <a:rPr lang="en-GB" sz="3600" dirty="0">
                <a:latin typeface="Abadi" panose="020B0604020104020204" pitchFamily="34" charset="0"/>
              </a:rPr>
              <a:t>Why does Toni Morrison shape her novel via nature and animal imagery? </a:t>
            </a:r>
            <a:br>
              <a:rPr lang="en-GB" sz="3600" dirty="0">
                <a:latin typeface="Abadi" panose="020B0604020104020204" pitchFamily="34" charset="0"/>
              </a:rPr>
            </a:br>
            <a:r>
              <a:rPr lang="en-GB" sz="3600" b="1" dirty="0">
                <a:highlight>
                  <a:srgbClr val="FFFF00"/>
                </a:highlight>
                <a:latin typeface="Abadi" panose="020B0604020104020204" pitchFamily="34" charset="0"/>
              </a:rPr>
              <a:t>Context: Folk tales </a:t>
            </a:r>
          </a:p>
        </p:txBody>
      </p:sp>
      <p:sp>
        <p:nvSpPr>
          <p:cNvPr id="4" name="Content Placeholder 3">
            <a:extLst>
              <a:ext uri="{FF2B5EF4-FFF2-40B4-BE49-F238E27FC236}">
                <a16:creationId xmlns:a16="http://schemas.microsoft.com/office/drawing/2014/main" id="{6EE42199-4918-96A4-1FB8-9D1609F2DDFF}"/>
              </a:ext>
            </a:extLst>
          </p:cNvPr>
          <p:cNvSpPr>
            <a:spLocks noGrp="1"/>
          </p:cNvSpPr>
          <p:nvPr>
            <p:ph sz="half" idx="1"/>
          </p:nvPr>
        </p:nvSpPr>
        <p:spPr>
          <a:xfrm>
            <a:off x="297274" y="1727378"/>
            <a:ext cx="5475449" cy="3923352"/>
          </a:xfrm>
          <a:solidFill>
            <a:schemeClr val="accent1">
              <a:lumMod val="20000"/>
              <a:lumOff val="80000"/>
            </a:schemeClr>
          </a:solidFill>
        </p:spPr>
        <p:txBody>
          <a:bodyPr>
            <a:normAutofit fontScale="85000" lnSpcReduction="20000"/>
          </a:bodyPr>
          <a:lstStyle/>
          <a:p>
            <a:pPr marL="0" indent="0">
              <a:buNone/>
            </a:pPr>
            <a:r>
              <a:rPr lang="en-US" dirty="0"/>
              <a:t>When slaves arrived in the New World from Africa in the 1700s and 1800s, they brought with them a </a:t>
            </a:r>
            <a:r>
              <a:rPr lang="en-US" b="1" dirty="0"/>
              <a:t>vast oral tradition. </a:t>
            </a:r>
          </a:p>
          <a:p>
            <a:pPr marL="0" indent="0">
              <a:buNone/>
            </a:pPr>
            <a:r>
              <a:rPr lang="en-US" dirty="0"/>
              <a:t>The details and characters of the stories evolved over time in the Americas, though many of the motifs endured. </a:t>
            </a:r>
          </a:p>
          <a:p>
            <a:pPr marL="0" indent="0">
              <a:buNone/>
            </a:pPr>
            <a:r>
              <a:rPr lang="en-US" dirty="0"/>
              <a:t>Oral cultures are so significant because </a:t>
            </a:r>
            <a:r>
              <a:rPr lang="en-US" b="1" dirty="0"/>
              <a:t>slaves were forced into illiteracy</a:t>
            </a:r>
            <a:r>
              <a:rPr lang="en-US" dirty="0"/>
              <a:t> – this was a means to keep control and stifle ideas of freedom and independence</a:t>
            </a:r>
          </a:p>
          <a:p>
            <a:pPr marL="0" indent="0">
              <a:buNone/>
            </a:pPr>
            <a:r>
              <a:rPr lang="en-US" dirty="0"/>
              <a:t>One important way counteracting this was through folk tales, </a:t>
            </a:r>
            <a:r>
              <a:rPr lang="en-US" b="1" dirty="0"/>
              <a:t>which the African slaves used as a way of recording their experiences </a:t>
            </a:r>
            <a:r>
              <a:rPr lang="en-US" dirty="0"/>
              <a:t>– these were retold in secret, adapted to their enslaved situation, adding in elements of freedom and hope</a:t>
            </a:r>
            <a:endParaRPr lang="en-GB" dirty="0"/>
          </a:p>
          <a:p>
            <a:pPr marL="0" indent="0">
              <a:buNone/>
            </a:pPr>
            <a:r>
              <a:rPr lang="en-GB" dirty="0"/>
              <a:t>As regards languages, </a:t>
            </a:r>
            <a:r>
              <a:rPr lang="en-GB" b="1" dirty="0"/>
              <a:t>slaves were often multi-lingual</a:t>
            </a:r>
            <a:r>
              <a:rPr lang="en-GB" dirty="0"/>
              <a:t>, speaking creole or English as well as other languages, which could include American indigenous languages</a:t>
            </a:r>
          </a:p>
        </p:txBody>
      </p:sp>
      <p:sp>
        <p:nvSpPr>
          <p:cNvPr id="5" name="Content Placeholder 4">
            <a:extLst>
              <a:ext uri="{FF2B5EF4-FFF2-40B4-BE49-F238E27FC236}">
                <a16:creationId xmlns:a16="http://schemas.microsoft.com/office/drawing/2014/main" id="{EE748949-860D-316F-4909-CF32E2328408}"/>
              </a:ext>
            </a:extLst>
          </p:cNvPr>
          <p:cNvSpPr>
            <a:spLocks noGrp="1"/>
          </p:cNvSpPr>
          <p:nvPr>
            <p:ph sz="half" idx="2"/>
          </p:nvPr>
        </p:nvSpPr>
        <p:spPr>
          <a:xfrm>
            <a:off x="6096000" y="1727378"/>
            <a:ext cx="5519253" cy="4774593"/>
          </a:xfrm>
        </p:spPr>
        <p:txBody>
          <a:bodyPr>
            <a:normAutofit fontScale="85000" lnSpcReduction="20000"/>
          </a:bodyPr>
          <a:lstStyle/>
          <a:p>
            <a:pPr marL="0" indent="0">
              <a:buNone/>
            </a:pPr>
            <a:r>
              <a:rPr lang="en-GB" dirty="0"/>
              <a:t>Listen to an example of such a folk tale here: </a:t>
            </a:r>
            <a:r>
              <a:rPr lang="en-GB" dirty="0">
                <a:hlinkClick r:id="rId2"/>
              </a:rPr>
              <a:t>https://youtu.be/-L5xOMTKf2A</a:t>
            </a:r>
            <a:r>
              <a:rPr lang="en-GB" dirty="0"/>
              <a:t> </a:t>
            </a:r>
          </a:p>
          <a:p>
            <a:pPr marL="0" indent="0">
              <a:buNone/>
            </a:pPr>
            <a:r>
              <a:rPr lang="en-GB" b="1" dirty="0"/>
              <a:t>Typical motifs: </a:t>
            </a:r>
          </a:p>
          <a:p>
            <a:r>
              <a:rPr lang="en-US" dirty="0"/>
              <a:t>Although folktales reflected the uncertainties of life for enslaved African Americans, they also provided a message of stability and assurance. </a:t>
            </a:r>
          </a:p>
          <a:p>
            <a:r>
              <a:rPr lang="en-US" dirty="0"/>
              <a:t>The mother image found in some tales, for example, represents tenderness and goodness</a:t>
            </a:r>
          </a:p>
          <a:p>
            <a:r>
              <a:rPr lang="en-US" dirty="0"/>
              <a:t>the </a:t>
            </a:r>
            <a:r>
              <a:rPr lang="en-US" b="1" dirty="0"/>
              <a:t>child-hero is </a:t>
            </a:r>
            <a:r>
              <a:rPr lang="en-US" dirty="0"/>
              <a:t>a symbol of purity and innocence</a:t>
            </a:r>
          </a:p>
          <a:p>
            <a:r>
              <a:rPr lang="en-US" b="1" dirty="0"/>
              <a:t>smaller, less-powerful creatures, such as Brer Rabbit, always outsmart the larger, stronger characters</a:t>
            </a:r>
            <a:r>
              <a:rPr lang="en-US" dirty="0"/>
              <a:t>, such as Brer Fox and Brer Bear. </a:t>
            </a:r>
          </a:p>
          <a:p>
            <a:r>
              <a:rPr lang="en-US" dirty="0"/>
              <a:t>They often reflect the slaves’ </a:t>
            </a:r>
            <a:r>
              <a:rPr lang="en-US" b="1" dirty="0"/>
              <a:t>desire to outwit their stronger, more-powerful owners</a:t>
            </a:r>
            <a:r>
              <a:rPr lang="en-US" dirty="0"/>
              <a:t>. In the brutal world of the slaves, these images meant a great deal.</a:t>
            </a:r>
            <a:endParaRPr lang="en-GB" dirty="0"/>
          </a:p>
        </p:txBody>
      </p:sp>
    </p:spTree>
    <p:extLst>
      <p:ext uri="{BB962C8B-B14F-4D97-AF65-F5344CB8AC3E}">
        <p14:creationId xmlns:p14="http://schemas.microsoft.com/office/powerpoint/2010/main" val="99213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2AA1-397E-03F7-824A-988253B8C34F}"/>
              </a:ext>
            </a:extLst>
          </p:cNvPr>
          <p:cNvSpPr>
            <a:spLocks noGrp="1"/>
          </p:cNvSpPr>
          <p:nvPr>
            <p:ph type="title"/>
          </p:nvPr>
        </p:nvSpPr>
        <p:spPr>
          <a:xfrm>
            <a:off x="0" y="484633"/>
            <a:ext cx="6151418" cy="332786"/>
          </a:xfrm>
        </p:spPr>
        <p:txBody>
          <a:bodyPr>
            <a:noAutofit/>
          </a:bodyPr>
          <a:lstStyle/>
          <a:p>
            <a:r>
              <a:rPr lang="en-GB" sz="2400" dirty="0">
                <a:latin typeface="Abadi" panose="020B0604020104020204" pitchFamily="34" charset="0"/>
              </a:rPr>
              <a:t>Zora Neale Hurston’s collected folk tales: How the snake got his poison </a:t>
            </a:r>
          </a:p>
        </p:txBody>
      </p:sp>
      <p:sp>
        <p:nvSpPr>
          <p:cNvPr id="7" name="Star: 7 Points 6">
            <a:extLst>
              <a:ext uri="{FF2B5EF4-FFF2-40B4-BE49-F238E27FC236}">
                <a16:creationId xmlns:a16="http://schemas.microsoft.com/office/drawing/2014/main" id="{C038E3B5-08EB-FC8F-8136-FE15E8D41259}"/>
              </a:ext>
            </a:extLst>
          </p:cNvPr>
          <p:cNvSpPr/>
          <p:nvPr/>
        </p:nvSpPr>
        <p:spPr>
          <a:xfrm>
            <a:off x="1078418" y="3609493"/>
            <a:ext cx="5484943" cy="31643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dirty="0"/>
          </a:p>
          <a:p>
            <a:pPr algn="ctr">
              <a:spcBef>
                <a:spcPts val="600"/>
              </a:spcBef>
            </a:pPr>
            <a:r>
              <a:rPr lang="en-GB" dirty="0"/>
              <a:t>How could you use the idea of folk tales (and the snake in this particular folk tale ) to explain </a:t>
            </a:r>
            <a:r>
              <a:rPr lang="en-GB" dirty="0" err="1"/>
              <a:t>Sethe’s</a:t>
            </a:r>
            <a:r>
              <a:rPr lang="en-GB" dirty="0"/>
              <a:t> identification with a snake with more nuance? </a:t>
            </a:r>
          </a:p>
        </p:txBody>
      </p:sp>
      <p:sp>
        <p:nvSpPr>
          <p:cNvPr id="4" name="TextBox 3">
            <a:extLst>
              <a:ext uri="{FF2B5EF4-FFF2-40B4-BE49-F238E27FC236}">
                <a16:creationId xmlns:a16="http://schemas.microsoft.com/office/drawing/2014/main" id="{685096B1-D952-2A7F-742B-64B34A21DA86}"/>
              </a:ext>
            </a:extLst>
          </p:cNvPr>
          <p:cNvSpPr txBox="1"/>
          <p:nvPr/>
        </p:nvSpPr>
        <p:spPr>
          <a:xfrm>
            <a:off x="145515" y="1059294"/>
            <a:ext cx="6326405" cy="2554545"/>
          </a:xfrm>
          <a:prstGeom prst="rect">
            <a:avLst/>
          </a:prstGeom>
          <a:noFill/>
          <a:ln w="19050">
            <a:solidFill>
              <a:schemeClr val="tx1"/>
            </a:solidFill>
          </a:ln>
        </p:spPr>
        <p:txBody>
          <a:bodyPr wrap="square" rtlCol="0">
            <a:spAutoFit/>
          </a:bodyPr>
          <a:lstStyle/>
          <a:p>
            <a:r>
              <a:rPr lang="en-GB" sz="1600" dirty="0"/>
              <a:t>"Well, anyhow, Mr. Jim, please tell us how come de snakes got poison.“</a:t>
            </a:r>
          </a:p>
          <a:p>
            <a:r>
              <a:rPr lang="en-GB" sz="1600" dirty="0"/>
              <a:t>Well, when God made de snake he put him in de bushes to ornament de ground. But things didn't suit de snake so one day he got on de ladder and went up to see God.</a:t>
            </a:r>
          </a:p>
          <a:p>
            <a:r>
              <a:rPr lang="en-GB" sz="1600" dirty="0"/>
              <a:t>"Good </a:t>
            </a:r>
            <a:r>
              <a:rPr lang="en-GB" sz="1600" dirty="0" err="1"/>
              <a:t>mawnin</a:t>
            </a:r>
            <a:r>
              <a:rPr lang="en-GB" sz="1600" dirty="0"/>
              <a:t>', God."</a:t>
            </a:r>
          </a:p>
          <a:p>
            <a:r>
              <a:rPr lang="en-GB" sz="1600" dirty="0"/>
              <a:t>"How do you do, Snake?"</a:t>
            </a:r>
          </a:p>
          <a:p>
            <a:r>
              <a:rPr lang="en-GB" sz="1600" dirty="0"/>
              <a:t>"Ah </a:t>
            </a:r>
            <a:r>
              <a:rPr lang="en-GB" sz="1600" dirty="0" err="1"/>
              <a:t>ain't</a:t>
            </a:r>
            <a:r>
              <a:rPr lang="en-GB" sz="1600" dirty="0"/>
              <a:t> so many, God, you put me down there on my belly in de dust and everything </a:t>
            </a:r>
            <a:r>
              <a:rPr lang="en-GB" sz="1600" dirty="0" err="1"/>
              <a:t>trods</a:t>
            </a:r>
            <a:r>
              <a:rPr lang="en-GB" sz="1600" dirty="0"/>
              <a:t> upon me and kills off my generations. Ah </a:t>
            </a:r>
            <a:r>
              <a:rPr lang="en-GB" sz="1600" dirty="0" err="1"/>
              <a:t>ain’t</a:t>
            </a:r>
            <a:r>
              <a:rPr lang="en-GB" sz="1600" dirty="0"/>
              <a:t> got no kind of protection at all.”</a:t>
            </a:r>
          </a:p>
        </p:txBody>
      </p:sp>
      <p:sp>
        <p:nvSpPr>
          <p:cNvPr id="8" name="TextBox 7">
            <a:extLst>
              <a:ext uri="{FF2B5EF4-FFF2-40B4-BE49-F238E27FC236}">
                <a16:creationId xmlns:a16="http://schemas.microsoft.com/office/drawing/2014/main" id="{FEE46ABB-C106-6AAC-D8C7-91227AED017C}"/>
              </a:ext>
            </a:extLst>
          </p:cNvPr>
          <p:cNvSpPr txBox="1"/>
          <p:nvPr/>
        </p:nvSpPr>
        <p:spPr>
          <a:xfrm>
            <a:off x="6654801" y="74738"/>
            <a:ext cx="5391686" cy="6771084"/>
          </a:xfrm>
          <a:prstGeom prst="rect">
            <a:avLst/>
          </a:prstGeom>
          <a:noFill/>
          <a:ln w="22225">
            <a:solidFill>
              <a:schemeClr val="tx1"/>
            </a:solidFill>
          </a:ln>
        </p:spPr>
        <p:txBody>
          <a:bodyPr wrap="square" rtlCol="0">
            <a:spAutoFit/>
          </a:bodyPr>
          <a:lstStyle/>
          <a:p>
            <a:r>
              <a:rPr lang="en-GB" sz="1400" dirty="0"/>
              <a:t>God looked off towards immensity and thought about de subject for awhile, then he said, "Ah didn't mean for </a:t>
            </a:r>
            <a:r>
              <a:rPr lang="en-GB" sz="1400" dirty="0" err="1"/>
              <a:t>nothin</a:t>
            </a:r>
            <a:r>
              <a:rPr lang="en-GB" sz="1400" dirty="0"/>
              <a:t>' to be </a:t>
            </a:r>
            <a:r>
              <a:rPr lang="en-GB" sz="1400" dirty="0" err="1"/>
              <a:t>stompin</a:t>
            </a:r>
            <a:r>
              <a:rPr lang="en-GB" sz="1400" dirty="0"/>
              <a:t>' you snakes </a:t>
            </a:r>
            <a:r>
              <a:rPr lang="en-GB" sz="1400" dirty="0" err="1"/>
              <a:t>lak</a:t>
            </a:r>
            <a:r>
              <a:rPr lang="en-GB" sz="1400" dirty="0"/>
              <a:t> dat. You got to have some kind of a protection. Here, take dis poison and put it in </a:t>
            </a:r>
            <a:r>
              <a:rPr lang="en-GB" sz="1400" dirty="0" err="1"/>
              <a:t>yo</a:t>
            </a:r>
            <a:r>
              <a:rPr lang="en-GB" sz="1400" dirty="0"/>
              <a:t>' </a:t>
            </a:r>
            <a:r>
              <a:rPr lang="en-GB" sz="1400" dirty="0" err="1"/>
              <a:t>mouf</a:t>
            </a:r>
            <a:r>
              <a:rPr lang="en-GB" sz="1400" dirty="0"/>
              <a:t> and when they tromps on you, protect </a:t>
            </a:r>
            <a:r>
              <a:rPr lang="en-GB" sz="1400" dirty="0" err="1"/>
              <a:t>yo</a:t>
            </a:r>
            <a:r>
              <a:rPr lang="en-GB" sz="1400" dirty="0"/>
              <a:t>’ self.“</a:t>
            </a:r>
          </a:p>
          <a:p>
            <a:r>
              <a:rPr lang="en-GB" sz="1400" dirty="0"/>
              <a:t>So de snake took de poison in his </a:t>
            </a:r>
            <a:r>
              <a:rPr lang="en-GB" sz="1400" dirty="0" err="1"/>
              <a:t>mouf</a:t>
            </a:r>
            <a:r>
              <a:rPr lang="en-GB" sz="1400" dirty="0"/>
              <a:t> and went on back. So after awhile all de other varmints went up to God.</a:t>
            </a:r>
          </a:p>
          <a:p>
            <a:r>
              <a:rPr lang="en-GB" sz="1400" dirty="0"/>
              <a:t>"Good </a:t>
            </a:r>
            <a:r>
              <a:rPr lang="en-GB" sz="1400" dirty="0" err="1"/>
              <a:t>evenin</a:t>
            </a:r>
            <a:r>
              <a:rPr lang="en-GB" sz="1400" dirty="0"/>
              <a:t>', God."</a:t>
            </a:r>
          </a:p>
          <a:p>
            <a:r>
              <a:rPr lang="en-GB" sz="1400" dirty="0"/>
              <a:t>"How you </a:t>
            </a:r>
            <a:r>
              <a:rPr lang="en-GB" sz="1400" dirty="0" err="1"/>
              <a:t>makin</a:t>
            </a:r>
            <a:r>
              <a:rPr lang="en-GB" sz="1400" dirty="0"/>
              <a:t>' it, varmints?"</a:t>
            </a:r>
          </a:p>
          <a:p>
            <a:r>
              <a:rPr lang="en-GB" sz="1400" dirty="0"/>
              <a:t>"God, please do </a:t>
            </a:r>
            <a:r>
              <a:rPr lang="en-GB" sz="1400" dirty="0" err="1"/>
              <a:t>somethin</a:t>
            </a:r>
            <a:r>
              <a:rPr lang="en-GB" sz="1400" dirty="0"/>
              <a:t>' 'bout </a:t>
            </a:r>
            <a:r>
              <a:rPr lang="en-GB" sz="1400" dirty="0" err="1"/>
              <a:t>dat</a:t>
            </a:r>
            <a:r>
              <a:rPr lang="en-GB" sz="1400" dirty="0"/>
              <a:t> snake. He' </a:t>
            </a:r>
            <a:r>
              <a:rPr lang="en-GB" sz="1400" dirty="0" err="1"/>
              <a:t>layin</a:t>
            </a:r>
            <a:r>
              <a:rPr lang="en-GB" sz="1400" dirty="0"/>
              <a:t>’ in de bushes there </a:t>
            </a:r>
            <a:r>
              <a:rPr lang="en-GB" sz="1400" dirty="0" err="1"/>
              <a:t>wid</a:t>
            </a:r>
            <a:r>
              <a:rPr lang="en-GB" sz="1400" dirty="0"/>
              <a:t> poison in his </a:t>
            </a:r>
            <a:r>
              <a:rPr lang="en-GB" sz="1400" dirty="0" err="1"/>
              <a:t>mouf</a:t>
            </a:r>
            <a:r>
              <a:rPr lang="en-GB" sz="1400" dirty="0"/>
              <a:t> and he's </a:t>
            </a:r>
            <a:r>
              <a:rPr lang="en-GB" sz="1400" dirty="0" err="1"/>
              <a:t>strikin</a:t>
            </a:r>
            <a:r>
              <a:rPr lang="en-GB" sz="1400" dirty="0"/>
              <a:t>' everything </a:t>
            </a:r>
            <a:r>
              <a:rPr lang="en-GB" sz="1400" dirty="0" err="1"/>
              <a:t>dat</a:t>
            </a:r>
            <a:r>
              <a:rPr lang="en-GB" sz="1400" dirty="0"/>
              <a:t> shakes de bush. He's </a:t>
            </a:r>
            <a:r>
              <a:rPr lang="en-GB" sz="1400" dirty="0" err="1"/>
              <a:t>killin</a:t>
            </a:r>
            <a:r>
              <a:rPr lang="en-GB" sz="1400" dirty="0"/>
              <a:t>' up our generations. </a:t>
            </a:r>
            <a:r>
              <a:rPr lang="en-GB" sz="1400" dirty="0" err="1"/>
              <a:t>Wese</a:t>
            </a:r>
            <a:r>
              <a:rPr lang="en-GB" sz="1400" dirty="0"/>
              <a:t> </a:t>
            </a:r>
            <a:r>
              <a:rPr lang="en-GB" sz="1400" dirty="0" err="1"/>
              <a:t>skeered</a:t>
            </a:r>
            <a:r>
              <a:rPr lang="en-GB" sz="1400" dirty="0"/>
              <a:t> to walk de earth."</a:t>
            </a:r>
          </a:p>
          <a:p>
            <a:r>
              <a:rPr lang="en-GB" sz="1400" dirty="0"/>
              <a:t>So God sent for de snake and tole him:</a:t>
            </a:r>
          </a:p>
          <a:p>
            <a:r>
              <a:rPr lang="en-GB" sz="1400" dirty="0"/>
              <a:t>"Snake, when Ah give you </a:t>
            </a:r>
            <a:r>
              <a:rPr lang="en-GB" sz="1400" dirty="0" err="1"/>
              <a:t>dat</a:t>
            </a:r>
            <a:r>
              <a:rPr lang="en-GB" sz="1400" dirty="0"/>
              <a:t> poison, Ah didn't mean for you to be </a:t>
            </a:r>
            <a:r>
              <a:rPr lang="en-GB" sz="1400" dirty="0" err="1"/>
              <a:t>hittin</a:t>
            </a:r>
            <a:r>
              <a:rPr lang="en-GB" sz="1400" dirty="0"/>
              <a:t>' and </a:t>
            </a:r>
            <a:r>
              <a:rPr lang="en-GB" sz="1400" dirty="0" err="1"/>
              <a:t>killin</a:t>
            </a:r>
            <a:r>
              <a:rPr lang="en-GB" sz="1400" dirty="0"/>
              <a:t>' everything </a:t>
            </a:r>
            <a:r>
              <a:rPr lang="en-GB" sz="1400" dirty="0" err="1"/>
              <a:t>dat</a:t>
            </a:r>
            <a:r>
              <a:rPr lang="en-GB" sz="1400" dirty="0"/>
              <a:t> shake de bush. I give you </a:t>
            </a:r>
            <a:r>
              <a:rPr lang="en-GB" sz="1400" dirty="0" err="1"/>
              <a:t>dat</a:t>
            </a:r>
            <a:r>
              <a:rPr lang="en-GB" sz="1400" dirty="0"/>
              <a:t> poison and tole you to protect </a:t>
            </a:r>
            <a:r>
              <a:rPr lang="en-GB" sz="1400" dirty="0" err="1"/>
              <a:t>yo'self</a:t>
            </a:r>
            <a:r>
              <a:rPr lang="en-GB" sz="1400" dirty="0"/>
              <a:t> when they </a:t>
            </a:r>
            <a:r>
              <a:rPr lang="en-GB" sz="1400" dirty="0" err="1"/>
              <a:t>tromples</a:t>
            </a:r>
            <a:r>
              <a:rPr lang="en-GB" sz="1400" dirty="0"/>
              <a:t> on you. But you </a:t>
            </a:r>
            <a:r>
              <a:rPr lang="en-GB" sz="1400" dirty="0" err="1"/>
              <a:t>killin</a:t>
            </a:r>
            <a:r>
              <a:rPr lang="en-GB" sz="1400" dirty="0"/>
              <a:t>' everything </a:t>
            </a:r>
            <a:r>
              <a:rPr lang="en-GB" sz="1400" dirty="0" err="1"/>
              <a:t>dat</a:t>
            </a:r>
            <a:r>
              <a:rPr lang="en-GB" sz="1400" dirty="0"/>
              <a:t> moves. Ah didn't mean for you to do dat."</a:t>
            </a:r>
          </a:p>
          <a:p>
            <a:r>
              <a:rPr lang="en-GB" sz="1400" dirty="0"/>
              <a:t>De snake say, "</a:t>
            </a:r>
            <a:r>
              <a:rPr lang="en-GB" sz="1400" dirty="0" err="1"/>
              <a:t>Lawd</a:t>
            </a:r>
            <a:r>
              <a:rPr lang="en-GB" sz="1400" dirty="0"/>
              <a:t>, you know </a:t>
            </a:r>
            <a:r>
              <a:rPr lang="en-GB" sz="1400" dirty="0" err="1"/>
              <a:t>Ah'm</a:t>
            </a:r>
            <a:r>
              <a:rPr lang="en-GB" sz="1400" dirty="0"/>
              <a:t> down here in de dust. Ah </a:t>
            </a:r>
            <a:r>
              <a:rPr lang="en-GB" sz="1400" dirty="0" err="1"/>
              <a:t>ain't</a:t>
            </a:r>
            <a:r>
              <a:rPr lang="en-GB" sz="1400" dirty="0"/>
              <a:t> got no claws to fight </a:t>
            </a:r>
            <a:r>
              <a:rPr lang="en-GB" sz="1400" dirty="0" err="1"/>
              <a:t>wid</a:t>
            </a:r>
            <a:r>
              <a:rPr lang="en-GB" sz="1400" dirty="0"/>
              <a:t>, and Ah </a:t>
            </a:r>
            <a:r>
              <a:rPr lang="en-GB" sz="1400" dirty="0" err="1"/>
              <a:t>ain't</a:t>
            </a:r>
            <a:r>
              <a:rPr lang="en-GB" sz="1400" dirty="0"/>
              <a:t> got no </a:t>
            </a:r>
            <a:r>
              <a:rPr lang="en-GB" sz="1400" dirty="0" err="1"/>
              <a:t>feets</a:t>
            </a:r>
            <a:r>
              <a:rPr lang="en-GB" sz="1400" dirty="0"/>
              <a:t> to git me out de way. All Ah kin see is </a:t>
            </a:r>
            <a:r>
              <a:rPr lang="en-GB" sz="1400" dirty="0" err="1"/>
              <a:t>feets</a:t>
            </a:r>
            <a:r>
              <a:rPr lang="en-GB" sz="1400" dirty="0"/>
              <a:t> </a:t>
            </a:r>
            <a:r>
              <a:rPr lang="en-GB" sz="1400" dirty="0" err="1"/>
              <a:t>comin</a:t>
            </a:r>
            <a:r>
              <a:rPr lang="en-GB" sz="1400" dirty="0"/>
              <a:t>' to </a:t>
            </a:r>
            <a:r>
              <a:rPr lang="en-GB" sz="1400" dirty="0" err="1"/>
              <a:t>tromple</a:t>
            </a:r>
            <a:r>
              <a:rPr lang="en-GB" sz="1400" dirty="0"/>
              <a:t> me. Ah can't tell who my enemy is and who is my friend. You gimme dis protection in my </a:t>
            </a:r>
            <a:r>
              <a:rPr lang="en-GB" sz="1400" dirty="0" err="1"/>
              <a:t>mouf</a:t>
            </a:r>
            <a:r>
              <a:rPr lang="en-GB" sz="1400" dirty="0"/>
              <a:t> and Ah uses it."</a:t>
            </a:r>
          </a:p>
          <a:p>
            <a:r>
              <a:rPr lang="en-GB" sz="1400" dirty="0"/>
              <a:t>God thought it over for a while then he says:</a:t>
            </a:r>
          </a:p>
          <a:p>
            <a:r>
              <a:rPr lang="en-GB" sz="1400" dirty="0"/>
              <a:t>"Well, snake, I don't want </a:t>
            </a:r>
            <a:r>
              <a:rPr lang="en-GB" sz="1400" dirty="0" err="1"/>
              <a:t>yo</a:t>
            </a:r>
            <a:r>
              <a:rPr lang="en-GB" sz="1400" dirty="0"/>
              <a:t>' generations all stomped out and I don't want you </a:t>
            </a:r>
            <a:r>
              <a:rPr lang="en-GB" sz="1400" dirty="0" err="1"/>
              <a:t>killin</a:t>
            </a:r>
            <a:r>
              <a:rPr lang="en-GB" sz="1400" dirty="0"/>
              <a:t>' everything else </a:t>
            </a:r>
            <a:r>
              <a:rPr lang="en-GB" sz="1400" dirty="0" err="1"/>
              <a:t>dat</a:t>
            </a:r>
            <a:r>
              <a:rPr lang="en-GB" sz="1400" dirty="0"/>
              <a:t> moves. Here take dis bell and tie it to </a:t>
            </a:r>
            <a:r>
              <a:rPr lang="en-GB" sz="1400" dirty="0" err="1"/>
              <a:t>yo</a:t>
            </a:r>
            <a:r>
              <a:rPr lang="en-GB" sz="1400" dirty="0"/>
              <a:t>' tail. When you hear </a:t>
            </a:r>
            <a:r>
              <a:rPr lang="en-GB" sz="1400" dirty="0" err="1"/>
              <a:t>feets</a:t>
            </a:r>
            <a:r>
              <a:rPr lang="en-GB" sz="1400" dirty="0"/>
              <a:t> </a:t>
            </a:r>
            <a:r>
              <a:rPr lang="en-GB" sz="1400" dirty="0" err="1"/>
              <a:t>comin</a:t>
            </a:r>
            <a:r>
              <a:rPr lang="en-GB" sz="1400" dirty="0"/>
              <a:t>' you ring </a:t>
            </a:r>
            <a:r>
              <a:rPr lang="en-GB" sz="1400" dirty="0" err="1"/>
              <a:t>yo</a:t>
            </a:r>
            <a:r>
              <a:rPr lang="en-GB" sz="1400" dirty="0"/>
              <a:t>' bell and if it's </a:t>
            </a:r>
            <a:r>
              <a:rPr lang="en-GB" sz="1400" dirty="0" err="1"/>
              <a:t>yo</a:t>
            </a:r>
            <a:r>
              <a:rPr lang="en-GB" sz="1400" dirty="0"/>
              <a:t>' friend, he'll be keerful. If it's </a:t>
            </a:r>
            <a:r>
              <a:rPr lang="en-GB" sz="1400" dirty="0" err="1"/>
              <a:t>yo</a:t>
            </a:r>
            <a:r>
              <a:rPr lang="en-GB" sz="1400" dirty="0"/>
              <a:t>' enemy, it's you and him."</a:t>
            </a:r>
          </a:p>
          <a:p>
            <a:r>
              <a:rPr lang="en-GB" sz="1400" dirty="0"/>
              <a:t>So </a:t>
            </a:r>
            <a:r>
              <a:rPr lang="en-GB" sz="1400" dirty="0" err="1"/>
              <a:t>dat's</a:t>
            </a:r>
            <a:r>
              <a:rPr lang="en-GB" sz="1400" dirty="0"/>
              <a:t> how de snake got his poison and </a:t>
            </a:r>
            <a:r>
              <a:rPr lang="en-GB" sz="1400" dirty="0" err="1"/>
              <a:t>dat's</a:t>
            </a:r>
            <a:r>
              <a:rPr lang="en-GB" sz="1400" dirty="0"/>
              <a:t> how come he got rattles.</a:t>
            </a:r>
          </a:p>
        </p:txBody>
      </p:sp>
    </p:spTree>
    <p:extLst>
      <p:ext uri="{BB962C8B-B14F-4D97-AF65-F5344CB8AC3E}">
        <p14:creationId xmlns:p14="http://schemas.microsoft.com/office/powerpoint/2010/main" val="284721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4" name="Group 1043">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46" name="Oval 1045">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GB"/>
            </a:p>
          </p:txBody>
        </p:sp>
        <p:sp>
          <p:nvSpPr>
            <p:cNvPr id="1048" name="Oval 1047">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GB"/>
            </a:p>
          </p:txBody>
        </p:sp>
      </p:grpSp>
      <p:sp useBgFill="1">
        <p:nvSpPr>
          <p:cNvPr id="1049" name="Rectangle 104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51" name="Rectangle 1050">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43" name="Rectangle 1042">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4857EA3-3655-0C68-B18C-B5F6915CA63C}"/>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dirty="0"/>
              <a:t> More Context: </a:t>
            </a:r>
            <a:br>
              <a:rPr lang="en-US" dirty="0"/>
            </a:br>
            <a:r>
              <a:rPr lang="en-US" dirty="0"/>
              <a:t>Why Antelopes?</a:t>
            </a:r>
          </a:p>
        </p:txBody>
      </p:sp>
      <p:pic>
        <p:nvPicPr>
          <p:cNvPr id="1028" name="Picture 4" descr="A statue of a lizard with a long tail&#10;&#10;Description automatically generated with medium confidence">
            <a:extLst>
              <a:ext uri="{FF2B5EF4-FFF2-40B4-BE49-F238E27FC236}">
                <a16:creationId xmlns:a16="http://schemas.microsoft.com/office/drawing/2014/main" id="{EB89DC0B-705A-EB10-771C-D493482F4B4A}"/>
              </a:ext>
            </a:extLst>
          </p:cNvPr>
          <p:cNvPicPr>
            <a:picLocks noGrp="1" noChangeAspect="1" noChangeArrowheads="1"/>
          </p:cNvPicPr>
          <p:nvPr>
            <p:ph sz="half" idx="1"/>
          </p:nvPr>
        </p:nvPicPr>
        <p:blipFill rotWithShape="1">
          <a:blip r:embed="rId6">
            <a:extLst>
              <a:ext uri="{28A0092B-C50C-407E-A947-70E740481C1C}">
                <a14:useLocalDpi xmlns:a14="http://schemas.microsoft.com/office/drawing/2010/main" val="0"/>
              </a:ext>
            </a:extLst>
          </a:blip>
          <a:srcRect t="73" b="1647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EC6984AB-9EBA-BE68-1934-9065391691A8}"/>
              </a:ext>
            </a:extLst>
          </p:cNvPr>
          <p:cNvSpPr>
            <a:spLocks noGrp="1"/>
          </p:cNvSpPr>
          <p:nvPr>
            <p:ph sz="half" idx="2"/>
          </p:nvPr>
        </p:nvSpPr>
        <p:spPr>
          <a:xfrm>
            <a:off x="6496216" y="2320412"/>
            <a:ext cx="4632031" cy="3851787"/>
          </a:xfrm>
        </p:spPr>
        <p:txBody>
          <a:bodyPr vert="horz" lIns="91440" tIns="45720" rIns="91440" bIns="45720" rtlCol="0" anchor="ctr">
            <a:normAutofit/>
          </a:bodyPr>
          <a:lstStyle/>
          <a:p>
            <a:r>
              <a:rPr lang="en-US" sz="1900" dirty="0" err="1"/>
              <a:t>Chiwara</a:t>
            </a:r>
            <a:r>
              <a:rPr lang="en-US" sz="1900" dirty="0"/>
              <a:t>, (Chi </a:t>
            </a:r>
            <a:r>
              <a:rPr lang="en-US" sz="1900" dirty="0" err="1"/>
              <a:t>wara</a:t>
            </a:r>
            <a:r>
              <a:rPr lang="en-US" sz="1900" dirty="0"/>
              <a:t> or </a:t>
            </a:r>
            <a:r>
              <a:rPr lang="en-US" sz="1900" dirty="0" err="1"/>
              <a:t>Tyiwar</a:t>
            </a:r>
            <a:r>
              <a:rPr lang="en-US" sz="1900" dirty="0"/>
              <a:t>): antelope figure of the Bambara (</a:t>
            </a:r>
            <a:r>
              <a:rPr lang="en-US" sz="1900" dirty="0" err="1"/>
              <a:t>Bamana</a:t>
            </a:r>
            <a:r>
              <a:rPr lang="en-US" sz="1900" dirty="0"/>
              <a:t>) people of Mali </a:t>
            </a:r>
          </a:p>
          <a:p>
            <a:r>
              <a:rPr lang="en-US" sz="1900" dirty="0"/>
              <a:t>represents the spirit that taught humans the fundamentals of agriculture. The Bambara </a:t>
            </a:r>
            <a:r>
              <a:rPr lang="en-US" sz="1900" dirty="0" err="1"/>
              <a:t>honour</a:t>
            </a:r>
            <a:r>
              <a:rPr lang="en-US" sz="1900" dirty="0"/>
              <a:t> </a:t>
            </a:r>
            <a:r>
              <a:rPr lang="en-US" sz="1900" dirty="0" err="1"/>
              <a:t>Chiwara</a:t>
            </a:r>
            <a:r>
              <a:rPr lang="en-US" sz="1900" dirty="0"/>
              <a:t> though art and dance.</a:t>
            </a:r>
          </a:p>
          <a:p>
            <a:r>
              <a:rPr lang="en-US" sz="1900" dirty="0"/>
              <a:t>About the </a:t>
            </a:r>
            <a:r>
              <a:rPr lang="en-US" sz="1900" b="0" i="0" dirty="0">
                <a:effectLst/>
              </a:rPr>
              <a:t>Antelope </a:t>
            </a:r>
            <a:r>
              <a:rPr lang="en-US" sz="1900" b="0" i="0" dirty="0" err="1">
                <a:effectLst/>
              </a:rPr>
              <a:t>Headcrest</a:t>
            </a:r>
            <a:r>
              <a:rPr lang="en-US" sz="1900" b="0" i="0" dirty="0">
                <a:effectLst/>
              </a:rPr>
              <a:t> (Chi </a:t>
            </a:r>
            <a:r>
              <a:rPr lang="en-US" sz="1900" b="0" i="0" dirty="0" err="1">
                <a:effectLst/>
              </a:rPr>
              <a:t>Wara</a:t>
            </a:r>
            <a:r>
              <a:rPr lang="en-US" sz="1900" b="0" i="0" dirty="0">
                <a:effectLst/>
              </a:rPr>
              <a:t>) from Mali: </a:t>
            </a:r>
          </a:p>
          <a:p>
            <a:r>
              <a:rPr lang="en-US" sz="1900" dirty="0">
                <a:hlinkClick r:id="rId7"/>
              </a:rPr>
              <a:t>https://youtu.be/NwvOmp131e4</a:t>
            </a:r>
            <a:r>
              <a:rPr lang="en-US" sz="1900" dirty="0"/>
              <a:t> </a:t>
            </a:r>
          </a:p>
          <a:p>
            <a:r>
              <a:rPr lang="en-US" sz="1900" dirty="0"/>
              <a:t>Mali – masked dance: </a:t>
            </a:r>
            <a:r>
              <a:rPr lang="en-US" sz="1900" dirty="0">
                <a:hlinkClick r:id="rId8"/>
              </a:rPr>
              <a:t>https://youtu.be/i3tTZAZT65I</a:t>
            </a:r>
            <a:r>
              <a:rPr lang="en-US" sz="1900" dirty="0"/>
              <a:t> </a:t>
            </a:r>
          </a:p>
        </p:txBody>
      </p:sp>
      <p:sp>
        <p:nvSpPr>
          <p:cNvPr id="1045" name="Oval 1044">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7" name="Oval 1046">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279B0049-D1E2-E5BB-9BB9-534A709DDEC3}"/>
              </a:ext>
            </a:extLst>
          </p:cNvPr>
          <p:cNvSpPr txBox="1"/>
          <p:nvPr/>
        </p:nvSpPr>
        <p:spPr>
          <a:xfrm>
            <a:off x="1007196" y="6258874"/>
            <a:ext cx="3402244" cy="261610"/>
          </a:xfrm>
          <a:prstGeom prst="rect">
            <a:avLst/>
          </a:prstGeom>
          <a:noFill/>
        </p:spPr>
        <p:txBody>
          <a:bodyPr wrap="square" rtlCol="0">
            <a:spAutoFit/>
          </a:bodyPr>
          <a:lstStyle/>
          <a:p>
            <a:r>
              <a:rPr lang="en-GB" sz="1100" dirty="0"/>
              <a:t>Image: Antelope Headdress (Public Domain)</a:t>
            </a:r>
          </a:p>
        </p:txBody>
      </p:sp>
    </p:spTree>
    <p:extLst>
      <p:ext uri="{BB962C8B-B14F-4D97-AF65-F5344CB8AC3E}">
        <p14:creationId xmlns:p14="http://schemas.microsoft.com/office/powerpoint/2010/main" val="3858001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GB"/>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GB"/>
            </a:p>
          </p:txBody>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65469E32-9CBF-8AB1-EB76-122923985AAE}"/>
              </a:ext>
            </a:extLst>
          </p:cNvPr>
          <p:cNvSpPr>
            <a:spLocks noGrp="1"/>
          </p:cNvSpPr>
          <p:nvPr>
            <p:ph sz="half" idx="1"/>
          </p:nvPr>
        </p:nvSpPr>
        <p:spPr>
          <a:xfrm>
            <a:off x="7937524" y="2064730"/>
            <a:ext cx="2942706" cy="2728536"/>
          </a:xfrm>
        </p:spPr>
        <p:txBody>
          <a:bodyPr vert="horz" lIns="91440" tIns="45720" rIns="91440" bIns="45720" rtlCol="0" anchor="ctr">
            <a:normAutofit/>
          </a:bodyPr>
          <a:lstStyle/>
          <a:p>
            <a:pPr marL="0" indent="0">
              <a:buNone/>
            </a:pPr>
            <a:r>
              <a:rPr lang="en-US" sz="2800">
                <a:solidFill>
                  <a:schemeClr val="tx2"/>
                </a:solidFill>
              </a:rPr>
              <a:t>What does nature signify in Toni Morrison's </a:t>
            </a:r>
            <a:r>
              <a:rPr lang="en-US" sz="2800" i="1">
                <a:solidFill>
                  <a:schemeClr val="tx2"/>
                </a:solidFill>
              </a:rPr>
              <a:t>Beloved</a:t>
            </a:r>
            <a:r>
              <a:rPr lang="en-US" sz="2800">
                <a:solidFill>
                  <a:schemeClr val="tx2"/>
                </a:solidFill>
              </a:rPr>
              <a:t>? </a:t>
            </a:r>
          </a:p>
        </p:txBody>
      </p:sp>
      <p:grpSp>
        <p:nvGrpSpPr>
          <p:cNvPr id="20" name="Group 1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4F45A38-2108-7C67-550C-F7DA05D5B8D8}"/>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sz="6000">
                <a:solidFill>
                  <a:srgbClr val="FFFFFF"/>
                </a:solidFill>
              </a:rPr>
              <a:t>Sum it up!</a:t>
            </a: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86711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3">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0</TotalTime>
  <Words>1254</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Abadi</vt:lpstr>
      <vt:lpstr>Calibri</vt:lpstr>
      <vt:lpstr>Rockwell Extra Bold</vt:lpstr>
      <vt:lpstr>Tw Cen MT</vt:lpstr>
      <vt:lpstr>Wingdings</vt:lpstr>
      <vt:lpstr>Wood Type</vt:lpstr>
      <vt:lpstr>Exploring nature </vt:lpstr>
      <vt:lpstr>Explore Sethe’s escape  On A3 sheets, track the escape narrative from one symbolic image to the next; add quotations and annotate how these figurative elements shape the narrative  Evaluate: Which images are related to nature, which are related to man-made culture? Which dominates? How does Sethe relate to either?  </vt:lpstr>
      <vt:lpstr>Bluefern and the Ohio river</vt:lpstr>
      <vt:lpstr>How do oral storytelling and folk tales influence Toni Morrison’s style? </vt:lpstr>
      <vt:lpstr>Why does Toni Morrison shape her novel via nature and animal imagery?  Context: Folk tales </vt:lpstr>
      <vt:lpstr>Zora Neale Hurston’s collected folk tales: How the snake got his poison </vt:lpstr>
      <vt:lpstr> More Context:  Why Antelopes?</vt:lpstr>
      <vt:lpstr>Sum it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nature </dc:title>
  <dc:creator>Katharina Donn</dc:creator>
  <cp:lastModifiedBy>HALL, EMMA (PGR)</cp:lastModifiedBy>
  <cp:revision>2</cp:revision>
  <dcterms:created xsi:type="dcterms:W3CDTF">2022-07-14T09:15:44Z</dcterms:created>
  <dcterms:modified xsi:type="dcterms:W3CDTF">2024-03-19T20:42:53Z</dcterms:modified>
</cp:coreProperties>
</file>